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布得芬諾 15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日佳農葯股份有限公司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撲滅松</c:v>
                </c:pt>
                <c:pt idx="1">
                  <c:v>加保扶</c:v>
                </c:pt>
                <c:pt idx="2">
                  <c:v>益滅松</c:v>
                </c:pt>
                <c:pt idx="3">
                  <c:v>芬殺松</c:v>
                </c:pt>
                <c:pt idx="4">
                  <c:v>治滅蝨</c:v>
                </c:pt>
                <c:pt idx="5">
                  <c:v>免扶克</c:v>
                </c:pt>
                <c:pt idx="6">
                  <c:v>繁米松</c:v>
                </c:pt>
                <c:pt idx="7">
                  <c:v>丁基加保扶</c:v>
                </c:pt>
                <c:pt idx="8">
                  <c:v>賽速安</c:v>
                </c:pt>
                <c:pt idx="9">
                  <c:v>可尼丁</c:v>
                </c:pt>
                <c:pt idx="10">
                  <c:v>速殺氟</c:v>
                </c:pt>
                <c:pt idx="11">
                  <c:v>氟美派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布得芬諾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繁米松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治滅蝨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