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亞特松 26.3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賜諾殺</c:v>
                </c:pt>
                <c:pt idx="1">
                  <c:v>賽速安勃</c:v>
                </c:pt>
                <c:pt idx="2">
                  <c:v>賜諾特</c:v>
                </c:pt>
                <c:pt idx="3">
                  <c:v>氟大滅</c:v>
                </c:pt>
                <c:pt idx="4">
                  <c:v>阿巴安勃</c:v>
                </c:pt>
                <c:pt idx="5">
                  <c:v>賽安勃</c:v>
                </c:pt>
                <c:pt idx="6">
                  <c:v>特安勃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亞特松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