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護汰派滅芬 400 g/L (…</c:v>
                </c:pt>
                <c:pt idx="1">
                  <c:v>派滅芬 200 g/L(20%…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木虌果</c:v>
                </c:pt>
                <c:pt idx="1">
                  <c:v>扁豆</c:v>
                </c:pt>
                <c:pt idx="2">
                  <c:v>扁蒲</c:v>
                </c:pt>
                <c:pt idx="3">
                  <c:v>大豆</c:v>
                </c:pt>
                <c:pt idx="4">
                  <c:v>夏南瓜</c:v>
                </c:pt>
                <c:pt idx="5">
                  <c:v>印度棗</c:v>
                </c:pt>
                <c:pt idx="6">
                  <c:v>南瓜</c:v>
                </c:pt>
                <c:pt idx="7">
                  <c:v>刀豆</c:v>
                </c:pt>
                <c:pt idx="8">
                  <c:v>冬瓜</c:v>
                </c:pt>
                <c:pt idx="9">
                  <c:v>結球萵苣</c:v>
                </c:pt>
                <c:pt idx="10">
                  <c:v>十字花科包葉菜類</c:v>
                </c:pt>
                <c:pt idx="11">
                  <c:v>蔥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芬座克敏</c:v>
                </c:pt>
                <c:pt idx="1">
                  <c:v>美尼派瑞</c:v>
                </c:pt>
                <c:pt idx="2">
                  <c:v>得克派瑞</c:v>
                </c:pt>
                <c:pt idx="3">
                  <c:v>達克利</c:v>
                </c:pt>
                <c:pt idx="4">
                  <c:v>益發靈</c:v>
                </c:pt>
                <c:pt idx="5">
                  <c:v>快得依普同</c:v>
                </c:pt>
                <c:pt idx="6">
                  <c:v>貝芬菲克利</c:v>
                </c:pt>
                <c:pt idx="7">
                  <c:v>液化澱粉芽孢桿菌CL3</c:v>
                </c:pt>
                <c:pt idx="8">
                  <c:v>液化澱粉芽孢桿菌Ba-BPD1</c:v>
                </c:pt>
                <c:pt idx="9">
                  <c:v>液化澱粉芽孢桿菌YCMA1</c:v>
                </c:pt>
                <c:pt idx="10">
                  <c:v>硫黃芬胺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派滅芬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快得依普同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