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庫斯蘇力菌E-911 100%…</c:v>
                </c:pt>
                <c:pt idx="1">
                  <c:v>庫斯蘇力菌E-911 60%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福壽實業股份有限公司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賜諾特</c:v>
                </c:pt>
                <c:pt idx="1">
                  <c:v>氟大滅</c:v>
                </c:pt>
                <c:pt idx="2">
                  <c:v>阿巴安勃</c:v>
                </c:pt>
                <c:pt idx="3">
                  <c:v>賽安勃</c:v>
                </c:pt>
                <c:pt idx="4">
                  <c:v>特安勃</c:v>
                </c:pt>
                <c:pt idx="5">
                  <c:v>益滅賽寧</c:v>
                </c:pt>
                <c:pt idx="6">
                  <c:v>白克松</c:v>
                </c:pt>
                <c:pt idx="7">
                  <c:v>亞克瑞</c:v>
                </c:pt>
                <c:pt idx="8">
                  <c:v>佈飛百滅寧</c:v>
                </c:pt>
                <c:pt idx="9">
                  <c:v>庫斯蘇力菌EG-2371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6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庫斯蘇力菌E-911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