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甲基多保淨 85 (%)</c:v>
                </c:pt>
                <c:pt idx="1">
                  <c:v>甲基多保淨 97 (%)</c:v>
                </c:pt>
                <c:pt idx="2">
                  <c:v>甲基多保淨 98 (%)</c:v>
                </c:pt>
                <c:pt idx="3">
                  <c:v>甲基多保淨 95 (%)</c:v>
                </c:pt>
                <c:pt idx="4">
                  <c:v>甲基多保淨 3  (%) GS</c:v>
                </c:pt>
                <c:pt idx="5">
                  <c:v>甲基多保淨 40 (%) SC</c:v>
                </c:pt>
                <c:pt idx="6">
                  <c:v>甲基多保淨 70 (%) WP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9</c:v>
                </c:pt>
                <c:pt idx="4">
                  <c:v>1</c:v>
                </c:pt>
                <c:pt idx="5">
                  <c:v>23</c:v>
                </c:pt>
                <c:pt idx="6">
                  <c:v>35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國豐化學工業股份有限公司</c:v>
                </c:pt>
                <c:pt idx="1">
                  <c:v>嘉農企業股份有限公司</c:v>
                </c:pt>
                <c:pt idx="2">
                  <c:v>台農三和化工股份有限公司</c:v>
                </c:pt>
                <c:pt idx="3">
                  <c:v>台灣日產化工股份有限公司</c:v>
                </c:pt>
                <c:pt idx="4">
                  <c:v>光華化學股份有限公司</c:v>
                </c:pt>
                <c:pt idx="5">
                  <c:v>世大農化工廠股份有限公司</c:v>
                </c:pt>
                <c:pt idx="6">
                  <c:v>臺灣庵原農藥股份有限公司</c:v>
                </c:pt>
                <c:pt idx="7">
                  <c:v>瑞繐股份有限公司</c:v>
                </c:pt>
                <c:pt idx="8">
                  <c:v>日農科技股份有限公司</c:v>
                </c:pt>
                <c:pt idx="9">
                  <c:v>安旺特股份有限公司</c:v>
                </c:pt>
                <c:pt idx="10">
                  <c:v>興農股份有限公司</c:v>
                </c:pt>
                <c:pt idx="11">
                  <c:v>惠光股份有限公司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紅毛丹</c:v>
                </c:pt>
                <c:pt idx="1">
                  <c:v>百香果</c:v>
                </c:pt>
                <c:pt idx="2">
                  <c:v>百慕達草</c:v>
                </c:pt>
                <c:pt idx="3">
                  <c:v>番荔枝</c:v>
                </c:pt>
                <c:pt idx="4">
                  <c:v>番石榴</c:v>
                </c:pt>
                <c:pt idx="5">
                  <c:v>無花果</c:v>
                </c:pt>
                <c:pt idx="6">
                  <c:v>楊桃</c:v>
                </c:pt>
                <c:pt idx="7">
                  <c:v>柑桔類</c:v>
                </c:pt>
                <c:pt idx="8">
                  <c:v>木瓜</c:v>
                </c:pt>
                <c:pt idx="9">
                  <c:v>香蕉</c:v>
                </c:pt>
                <c:pt idx="10">
                  <c:v>蘋果</c:v>
                </c:pt>
                <c:pt idx="11">
                  <c:v>葡萄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撲殺培丹</c:v>
                </c:pt>
                <c:pt idx="1">
                  <c:v>芬座克敏</c:v>
                </c:pt>
                <c:pt idx="2">
                  <c:v>扶比胺</c:v>
                </c:pt>
                <c:pt idx="3">
                  <c:v>保粒快得寧</c:v>
                </c:pt>
                <c:pt idx="4">
                  <c:v>保米熱斯</c:v>
                </c:pt>
                <c:pt idx="5">
                  <c:v>保粒保淨</c:v>
                </c:pt>
                <c:pt idx="6">
                  <c:v>枯草桿菌Y1336</c:v>
                </c:pt>
                <c:pt idx="7">
                  <c:v>福賽快得寧</c:v>
                </c:pt>
                <c:pt idx="8">
                  <c:v>貝芬撲克拉</c:v>
                </c:pt>
                <c:pt idx="9">
                  <c:v>貝芬菲克利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2</c:v>
                </c:pt>
                <c:pt idx="10">
                  <c:v>3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甲基多保淨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44／進字證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11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