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氟克殺 300 g/L (30…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豆菜類</c:v>
                </c:pt>
                <c:pt idx="1">
                  <c:v>豆科根菜類</c:v>
                </c:pt>
                <c:pt idx="2">
                  <c:v>豆科乾豆類</c:v>
                </c:pt>
                <c:pt idx="3">
                  <c:v>薔薇科梨果類</c:v>
                </c:pt>
                <c:pt idx="4">
                  <c:v>蔥科根菜類</c:v>
                </c:pt>
                <c:pt idx="5">
                  <c:v>菊科根菜類</c:v>
                </c:pt>
                <c:pt idx="6">
                  <c:v>茄科果菜類</c:v>
                </c:pt>
                <c:pt idx="7">
                  <c:v>花木</c:v>
                </c:pt>
                <c:pt idx="8">
                  <c:v>結球萵苣</c:v>
                </c:pt>
                <c:pt idx="9">
                  <c:v>番茄</c:v>
                </c:pt>
                <c:pt idx="10">
                  <c:v>十字花科根菜類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平克座</c:v>
                </c:pt>
                <c:pt idx="1">
                  <c:v>三氟敏</c:v>
                </c:pt>
                <c:pt idx="2">
                  <c:v>護汰芬</c:v>
                </c:pt>
                <c:pt idx="3">
                  <c:v>白列克敏</c:v>
                </c:pt>
                <c:pt idx="4">
                  <c:v>滅芬農</c:v>
                </c:pt>
                <c:pt idx="5">
                  <c:v>白克列</c:v>
                </c:pt>
                <c:pt idx="6">
                  <c:v>氟殺克敏</c:v>
                </c:pt>
                <c:pt idx="7">
                  <c:v>亞托得克利</c:v>
                </c:pt>
                <c:pt idx="8">
                  <c:v>派滅芬</c:v>
                </c:pt>
                <c:pt idx="9">
                  <c:v>比芬諾</c:v>
                </c:pt>
                <c:pt idx="10">
                  <c:v>貝芬菲克利</c:v>
                </c:pt>
                <c:pt idx="11">
                  <c:v>液化澱粉芽孢桿菌YCMA1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氟克殺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