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富米綜 95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台灣住友化學股份有限公司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富米綜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