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普快淨 20.5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台灣科迪華農業科技股份有限公司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三泰芬</c:v>
                </c:pt>
                <c:pt idx="1">
                  <c:v>四克利</c:v>
                </c:pt>
                <c:pt idx="2">
                  <c:v>平克座</c:v>
                </c:pt>
                <c:pt idx="3">
                  <c:v>護汰芬</c:v>
                </c:pt>
                <c:pt idx="4">
                  <c:v>滅芬農</c:v>
                </c:pt>
                <c:pt idx="5">
                  <c:v>邁克諾芬</c:v>
                </c:pt>
                <c:pt idx="6">
                  <c:v>氟殺克敏</c:v>
                </c:pt>
                <c:pt idx="7">
                  <c:v>派芬農</c:v>
                </c:pt>
                <c:pt idx="8">
                  <c:v>達克利</c:v>
                </c:pt>
                <c:pt idx="9">
                  <c:v>菲克利腐絕</c:v>
                </c:pt>
                <c:pt idx="10">
                  <c:v>比芬諾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普快淨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