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合賽多 97 (%)</c:v>
                </c:pt>
                <c:pt idx="1">
                  <c:v>合賽多 5  (%) EC</c:v>
                </c:pt>
                <c:pt idx="2">
                  <c:v>合賽多 10 (%) WP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6</c:v>
                </c:pt>
                <c:pt idx="2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貝士得開發企業有限公司</c:v>
                </c:pt>
                <c:pt idx="1">
                  <c:v>萬得發有限公司</c:v>
                </c:pt>
                <c:pt idx="2">
                  <c:v>臺聯實業股份有限公司</c:v>
                </c:pt>
                <c:pt idx="3">
                  <c:v>瑞繐股份有限公司</c:v>
                </c:pt>
                <c:pt idx="4">
                  <c:v>大成化學工業股份有限公司</c:v>
                </c:pt>
                <c:pt idx="5">
                  <c:v>嘉農企業股份有限公司</c:v>
                </c:pt>
                <c:pt idx="6">
                  <c:v>瑞芳植物保護股份有限公司</c:v>
                </c:pt>
                <c:pt idx="7">
                  <c:v>台農三和化工股份有限公司</c:v>
                </c:pt>
                <c:pt idx="8">
                  <c:v>世大農化工廠股份有限公司</c:v>
                </c:pt>
                <c:pt idx="9">
                  <c:v>臺灣庵原農藥股份有限公司</c:v>
                </c:pt>
                <c:pt idx="10">
                  <c:v>日農科技股份有限公司</c:v>
                </c:pt>
                <c:pt idx="11">
                  <c:v>國豐化學工業股份有限公司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草莓</c:v>
                </c:pt>
                <c:pt idx="1">
                  <c:v>梨</c:v>
                </c:pt>
                <c:pt idx="2">
                  <c:v>柑桔類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扶吉胺</c:v>
                </c:pt>
                <c:pt idx="1">
                  <c:v>依殺蟎</c:v>
                </c:pt>
                <c:pt idx="2">
                  <c:v>芬普毆蟎多</c:v>
                </c:pt>
                <c:pt idx="3">
                  <c:v>畢芬寧</c:v>
                </c:pt>
                <c:pt idx="4">
                  <c:v>賜派芬</c:v>
                </c:pt>
                <c:pt idx="5">
                  <c:v>得芬瑞</c:v>
                </c:pt>
                <c:pt idx="6">
                  <c:v>賽芬蟎</c:v>
                </c:pt>
                <c:pt idx="7">
                  <c:v>汰芬隆</c:v>
                </c:pt>
                <c:pt idx="8">
                  <c:v>必芬蟎</c:v>
                </c:pt>
                <c:pt idx="9">
                  <c:v>賜滅芬</c:v>
                </c:pt>
                <c:pt idx="10">
                  <c:v>合賽芬普寧</c:v>
                </c:pt>
                <c:pt idx="11">
                  <c:v>佈賜芬蟎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合賽多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13／進字證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芬普毆蟎多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