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益收生長素 70 (%)</c:v>
                </c:pt>
                <c:pt idx="1">
                  <c:v>益收生長素 91 (%)</c:v>
                </c:pt>
                <c:pt idx="2">
                  <c:v>益收生長素 39.5 (%) 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德方有限公司</c:v>
                </c:pt>
                <c:pt idx="1">
                  <c:v>威玖生技有限公司</c:v>
                </c:pt>
                <c:pt idx="2">
                  <c:v>大成化學工業股份有限公司</c:v>
                </c:pt>
                <c:pt idx="3">
                  <c:v>嘉泰企業股份有限公司</c:v>
                </c:pt>
                <c:pt idx="4">
                  <c:v>合林企業有限公司</c:v>
                </c:pt>
                <c:pt idx="5">
                  <c:v>台灣日產化工股份有限公司</c:v>
                </c:pt>
                <c:pt idx="6">
                  <c:v>台灣拜耳股份有限公司</c:v>
                </c:pt>
                <c:pt idx="7">
                  <c:v>優必樂有限公司</c:v>
                </c:pt>
                <c:pt idx="8">
                  <c:v>久農貿易有限公司</c:v>
                </c:pt>
                <c:pt idx="9">
                  <c:v>興農股份有限公司</c:v>
                </c:pt>
                <c:pt idx="10">
                  <c:v>臺聯實業股份有限公司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鳳梨</c:v>
                </c:pt>
                <c:pt idx="1">
                  <c:v>葡萄</c:v>
                </c:pt>
                <c:pt idx="2">
                  <c:v>番茄</c:v>
                </c:pt>
                <c:pt idx="3">
                  <c:v>甘蔗</c:v>
                </c:pt>
                <c:pt idx="4">
                  <c:v>檬果</c:v>
                </c:pt>
                <c:pt idx="5">
                  <c:v>梨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番茄生長素</c:v>
                </c:pt>
                <c:pt idx="1">
                  <c:v>勃激素A3</c:v>
                </c:pt>
                <c:pt idx="2">
                  <c:v>移植生長素</c:v>
                </c:pt>
                <c:pt idx="3">
                  <c:v>克美素</c:v>
                </c:pt>
                <c:pt idx="4">
                  <c:v>氰滿素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益收生長素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氰滿素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克美素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移植生長素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勃激素A3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番茄生長素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