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賽福保淨 60 (%) WP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臺灣庵原農藥股份有限公司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瓜果類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碳酸氫鉀</c:v>
                </c:pt>
                <c:pt idx="1">
                  <c:v>平克座</c:v>
                </c:pt>
                <c:pt idx="2">
                  <c:v>快諾芬</c:v>
                </c:pt>
                <c:pt idx="3">
                  <c:v>硫酸銅</c:v>
                </c:pt>
                <c:pt idx="4">
                  <c:v>白列克收欣</c:v>
                </c:pt>
                <c:pt idx="5">
                  <c:v>白克列</c:v>
                </c:pt>
                <c:pt idx="6">
                  <c:v>賽福芬胺</c:v>
                </c:pt>
                <c:pt idx="7">
                  <c:v>氟殺克敏</c:v>
                </c:pt>
                <c:pt idx="8">
                  <c:v>亞派占</c:v>
                </c:pt>
                <c:pt idx="9">
                  <c:v>賽普待克利</c:v>
                </c:pt>
                <c:pt idx="10">
                  <c:v>氟殺待克利</c:v>
                </c:pt>
                <c:pt idx="11">
                  <c:v>達克利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賽福保淨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30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氟殺待克利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賽普待克利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亞派占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氟殺克敏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賽福芬胺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白克列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白列克收欣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9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硫酸銅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快諾芬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平克座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