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腈硫醌銅 55 (%) WP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Sheet1!$A$2:$A$5</c:f>
              <c:strCache>
                <c:ptCount val="4"/>
                <c:pt idx="0">
                  <c:v>臺聯實業股份有限公司</c:v>
                </c:pt>
                <c:pt idx="1">
                  <c:v>富農化學工業股份有限公司</c:v>
                </c:pt>
                <c:pt idx="2">
                  <c:v>國豐化學工業股份有限公司</c:v>
                </c:pt>
                <c:pt idx="3">
                  <c:v>嘉濱貿易有限公司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Sheet1!$A$2:$A$4</c:f>
              <c:strCache>
                <c:ptCount val="3"/>
                <c:pt idx="0">
                  <c:v>荔枝</c:v>
                </c:pt>
                <c:pt idx="1">
                  <c:v>胡瓜</c:v>
                </c:pt>
                <c:pt idx="2">
                  <c:v>瓜菜類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嘉賜貝芬</c:v>
                </c:pt>
                <c:pt idx="1">
                  <c:v>液化澱粉芽孢桿菌QST713</c:v>
                </c:pt>
                <c:pt idx="2">
                  <c:v>硫酸快得寧</c:v>
                </c:pt>
                <c:pt idx="3">
                  <c:v>曼普歐西比</c:v>
                </c:pt>
                <c:pt idx="4">
                  <c:v>凡殺歐西比</c:v>
                </c:pt>
                <c:pt idx="5">
                  <c:v>氟殺比</c:v>
                </c:pt>
                <c:pt idx="6">
                  <c:v>甲鋅毆殺斯</c:v>
                </c:pt>
                <c:pt idx="7">
                  <c:v>枯草桿菌Y1336</c:v>
                </c:pt>
                <c:pt idx="8">
                  <c:v>福賽快得寧</c:v>
                </c:pt>
                <c:pt idx="9">
                  <c:v>快得滅達樂</c:v>
                </c:pt>
                <c:pt idx="10">
                  <c:v>純白鏈黴菌素</c:v>
                </c:pt>
                <c:pt idx="11">
                  <c:v>達滅克絕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2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2</c:v>
                </c:pt>
                <c:pt idx="7">
                  <c:v>2</c:v>
                </c:pt>
                <c:pt idx="8">
                  <c:v>2</c:v>
                </c:pt>
                <c:pt idx="9">
                  <c:v>1</c:v>
                </c:pt>
                <c:pt idx="10">
                  <c:v>1</c:v>
                </c:pt>
                <c:pt idx="11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腈硫醌銅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4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3／進字證 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4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3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37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3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達滅克絕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純白鏈黴菌素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快得滅達樂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福賽快得寧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枯草桿菌Y13…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甲鋅毆殺斯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氟殺比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凡殺歐西比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曼普歐西比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硫酸快得寧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液化澱粉芽孢桿…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