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芬瑞莫 98.8 (%)</c:v>
                </c:pt>
                <c:pt idx="1">
                  <c:v>芬瑞莫 12 (%) WP</c:v>
                </c:pt>
                <c:pt idx="2">
                  <c:v>芬瑞莫 11.76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臺益工業股份有限公司</c:v>
                </c:pt>
                <c:pt idx="1">
                  <c:v>威群國際有限公司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黃金果</c:v>
                </c:pt>
                <c:pt idx="1">
                  <c:v>葡萄</c:v>
                </c:pt>
                <c:pt idx="2">
                  <c:v>草莓</c:v>
                </c:pt>
                <c:pt idx="3">
                  <c:v>胡瓜</c:v>
                </c:pt>
                <c:pt idx="4">
                  <c:v>牛蒡</c:v>
                </c:pt>
                <c:pt idx="5">
                  <c:v>檬果</c:v>
                </c:pt>
                <c:pt idx="6">
                  <c:v>梅</c:v>
                </c:pt>
                <c:pt idx="7">
                  <c:v>蘋果</c:v>
                </c:pt>
                <c:pt idx="8">
                  <c:v>瓜菜類</c:v>
                </c:pt>
                <c:pt idx="9">
                  <c:v>梨果類</c:v>
                </c:pt>
                <c:pt idx="10">
                  <c:v>梨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派本克</c:v>
                </c:pt>
                <c:pt idx="1">
                  <c:v>派滅芬</c:v>
                </c:pt>
                <c:pt idx="2">
                  <c:v>派芬農</c:v>
                </c:pt>
                <c:pt idx="3">
                  <c:v>芬座克敏</c:v>
                </c:pt>
                <c:pt idx="4">
                  <c:v>得克派瑞</c:v>
                </c:pt>
                <c:pt idx="5">
                  <c:v>達克利</c:v>
                </c:pt>
                <c:pt idx="6">
                  <c:v>菲克利腐絕</c:v>
                </c:pt>
                <c:pt idx="7">
                  <c:v>賽福保淨</c:v>
                </c:pt>
                <c:pt idx="8">
                  <c:v>比芬諾</c:v>
                </c:pt>
                <c:pt idx="9">
                  <c:v>貝芬菲克利</c:v>
                </c:pt>
                <c:pt idx="10">
                  <c:v>貝芬依滅列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芬瑞莫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