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脫芬瑞 98.5 (%)</c:v>
                </c:pt>
                <c:pt idx="1">
                  <c:v>脫芬瑞 98 (%)</c:v>
                </c:pt>
                <c:pt idx="2">
                  <c:v>脫芬瑞 15 (%) EC</c:v>
                </c:pt>
                <c:pt idx="3">
                  <c:v>脫芬瑞 15 (%) 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5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佳禾作物科學股份有限公司</c:v>
                </c:pt>
                <c:pt idx="1">
                  <c:v>雋農實業股份有限公司</c:v>
                </c:pt>
                <c:pt idx="2">
                  <c:v>立農化學股份有限公司</c:v>
                </c:pt>
                <c:pt idx="3">
                  <c:v>洽益化學股份有限公司</c:v>
                </c:pt>
                <c:pt idx="4">
                  <c:v>好速化學股份有限公司</c:v>
                </c:pt>
                <c:pt idx="5">
                  <c:v>億豐農化廠股份有限公司</c:v>
                </c:pt>
                <c:pt idx="6">
                  <c:v>聯利農業科技股份有限公司</c:v>
                </c:pt>
                <c:pt idx="7">
                  <c:v>日佳農葯股份有限公司</c:v>
                </c:pt>
                <c:pt idx="8">
                  <c:v>台灣日產化工股份有限公司</c:v>
                </c:pt>
                <c:pt idx="9">
                  <c:v>美商雅柏生活科技有限公司臺灣分…</c:v>
                </c:pt>
                <c:pt idx="10">
                  <c:v>詣榮國際有限公司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檬果</c:v>
                </c:pt>
                <c:pt idx="1">
                  <c:v>茶</c:v>
                </c:pt>
                <c:pt idx="2">
                  <c:v>十字花科小葉菜類</c:v>
                </c:pt>
                <c:pt idx="3">
                  <c:v>十字花科包葉菜類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賜派滅</c:v>
                </c:pt>
                <c:pt idx="1">
                  <c:v>阿巴安勃</c:v>
                </c:pt>
                <c:pt idx="2">
                  <c:v>賽安勃</c:v>
                </c:pt>
                <c:pt idx="3">
                  <c:v>特安勃</c:v>
                </c:pt>
                <c:pt idx="4">
                  <c:v>第滅達胺</c:v>
                </c:pt>
                <c:pt idx="5">
                  <c:v>阿扶巴汀</c:v>
                </c:pt>
                <c:pt idx="6">
                  <c:v>亞克瑞</c:v>
                </c:pt>
                <c:pt idx="7">
                  <c:v>滅賜克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脫芬瑞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阿扶巴汀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