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細胞分裂素 0.01  (%)…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寶成貿易股份有限公司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葡萄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細胞分裂素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