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三氯松 95 (%)</c:v>
                </c:pt>
                <c:pt idx="1">
                  <c:v>三氯松 95 (%) SP</c:v>
                </c:pt>
                <c:pt idx="2">
                  <c:v>三氯松 80 (%) SP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正農化學股份有限公司</c:v>
                </c:pt>
                <c:pt idx="1">
                  <c:v>松樹國際有限公司</c:v>
                </c:pt>
                <c:pt idx="2">
                  <c:v>東和化學企業股份有限公司</c:v>
                </c:pt>
                <c:pt idx="3">
                  <c:v>惠光股份有限公司</c:v>
                </c:pt>
                <c:pt idx="4">
                  <c:v>恒欣股份有限公司</c:v>
                </c:pt>
                <c:pt idx="5">
                  <c:v>好速化學股份有限公司</c:v>
                </c:pt>
                <c:pt idx="6">
                  <c:v>大勝化學工業股份有限公司</c:v>
                </c:pt>
                <c:pt idx="7">
                  <c:v>嘉農企業股份有限公司</c:v>
                </c:pt>
                <c:pt idx="8">
                  <c:v>台灣正豐植保股份有限公司</c:v>
                </c:pt>
                <c:pt idx="9">
                  <c:v>利台化學工業股份有限公司</c:v>
                </c:pt>
                <c:pt idx="10">
                  <c:v>光華化學股份有限公司</c:v>
                </c:pt>
                <c:pt idx="11">
                  <c:v>中華民國農會附設各級農會農化廠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百慕達草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加保利</c:v>
                </c:pt>
                <c:pt idx="1">
                  <c:v>馬拉松</c:v>
                </c:pt>
                <c:pt idx="2">
                  <c:v>撲滅松</c:v>
                </c:pt>
                <c:pt idx="3">
                  <c:v>芬殺松</c:v>
                </c:pt>
                <c:pt idx="4">
                  <c:v>芬化利</c:v>
                </c:pt>
                <c:pt idx="5">
                  <c:v>加福松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三氯松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