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益丁滅蝨 50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龍燈生物科技股份有限公司</c:v>
                </c:pt>
                <c:pt idx="1">
                  <c:v>臺聯實業股份有限公司</c:v>
                </c:pt>
                <c:pt idx="2">
                  <c:v>眾益農業生技股份有限公司</c:v>
                </c:pt>
                <c:pt idx="3">
                  <c:v>正農化學股份有限公司</c:v>
                </c:pt>
                <c:pt idx="4">
                  <c:v>東和化學企業股份有限公司</c:v>
                </c:pt>
                <c:pt idx="5">
                  <c:v>大成化學工業股份有限公司</c:v>
                </c:pt>
                <c:pt idx="6">
                  <c:v>嘉農企業股份有限公司</c:v>
                </c:pt>
                <c:pt idx="7">
                  <c:v>利台化學工業股份有限公司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繁米松</c:v>
                </c:pt>
                <c:pt idx="1">
                  <c:v>芬普尼</c:v>
                </c:pt>
                <c:pt idx="2">
                  <c:v>益達胺</c:v>
                </c:pt>
                <c:pt idx="3">
                  <c:v>賽速安</c:v>
                </c:pt>
                <c:pt idx="4">
                  <c:v>達特南</c:v>
                </c:pt>
                <c:pt idx="5">
                  <c:v>派滅淨</c:v>
                </c:pt>
                <c:pt idx="6">
                  <c:v>氟尼胺</c:v>
                </c:pt>
                <c:pt idx="7">
                  <c:v>益保扶</c:v>
                </c:pt>
                <c:pt idx="8">
                  <c:v>速殺氟</c:v>
                </c:pt>
                <c:pt idx="9">
                  <c:v>布芬大利松</c:v>
                </c:pt>
                <c:pt idx="10">
                  <c:v>氟美派</c:v>
                </c:pt>
                <c:pt idx="11">
                  <c:v>滅克蝨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益丁滅蝨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8／進字證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滅克蝨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氟尼胺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