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白殭菌A1 3X10^9 co…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沅渼生物科技股份有限公司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十字花科根菜類</c:v>
                </c:pt>
                <c:pt idx="1">
                  <c:v>十字花科小葉菜類</c:v>
                </c:pt>
                <c:pt idx="2">
                  <c:v>十字花科包葉菜類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剋安勃</c:v>
                </c:pt>
                <c:pt idx="1">
                  <c:v>賜諾殺</c:v>
                </c:pt>
                <c:pt idx="2">
                  <c:v>賽速安勃</c:v>
                </c:pt>
                <c:pt idx="3">
                  <c:v>賜諾特</c:v>
                </c:pt>
                <c:pt idx="4">
                  <c:v>氟大滅</c:v>
                </c:pt>
                <c:pt idx="5">
                  <c:v>阿巴安勃</c:v>
                </c:pt>
                <c:pt idx="6">
                  <c:v>賽安勃</c:v>
                </c:pt>
                <c:pt idx="7">
                  <c:v>特安勃</c:v>
                </c:pt>
                <c:pt idx="8">
                  <c:v>亞克瑞</c:v>
                </c:pt>
                <c:pt idx="9">
                  <c:v>庫斯蘇力菌EG-2371</c:v>
                </c:pt>
                <c:pt idx="10">
                  <c:v>庫斯蘇力菌E-911</c:v>
                </c:pt>
                <c:pt idx="11">
                  <c:v>小菜蛾性費洛蒙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白殭菌A1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