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易胺座 97.5 (%)</c:v>
                </c:pt>
                <c:pt idx="1">
                  <c:v>易胺座 15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大勝化學工業股份有限公司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葡萄</c:v>
                </c:pt>
                <c:pt idx="1">
                  <c:v>菊</c:v>
                </c:pt>
                <c:pt idx="2">
                  <c:v>油茶</c:v>
                </c:pt>
                <c:pt idx="3">
                  <c:v>梨</c:v>
                </c:pt>
                <c:pt idx="4">
                  <c:v>梅</c:v>
                </c:pt>
                <c:pt idx="5">
                  <c:v>柑桔類</c:v>
                </c:pt>
                <c:pt idx="6">
                  <c:v>山茶</c:v>
                </c:pt>
                <c:pt idx="7">
                  <c:v>茶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百克敏</c:v>
                </c:pt>
                <c:pt idx="1">
                  <c:v>白列克敏</c:v>
                </c:pt>
                <c:pt idx="2">
                  <c:v>三得芬</c:v>
                </c:pt>
                <c:pt idx="3">
                  <c:v>多寧</c:v>
                </c:pt>
                <c:pt idx="4">
                  <c:v>貝芬替</c:v>
                </c:pt>
                <c:pt idx="5">
                  <c:v>嘉賜貝芬</c:v>
                </c:pt>
                <c:pt idx="6">
                  <c:v>派本克</c:v>
                </c:pt>
                <c:pt idx="7">
                  <c:v>派滅芬</c:v>
                </c:pt>
                <c:pt idx="8">
                  <c:v>腐絕快得寧</c:v>
                </c:pt>
                <c:pt idx="9">
                  <c:v>芬座克敏</c:v>
                </c:pt>
                <c:pt idx="10">
                  <c:v>達克利</c:v>
                </c:pt>
                <c:pt idx="11">
                  <c:v>貝芬菲克利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易胺座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派本克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貝芬替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多寧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三得芬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