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亞托得克利 320 g/L (…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聯利農業科技股份有限公司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番茄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氫氧化銅</c:v>
                </c:pt>
                <c:pt idx="1">
                  <c:v>嘉賜銅</c:v>
                </c:pt>
                <c:pt idx="2">
                  <c:v>保粒黴素   甲</c:v>
                </c:pt>
                <c:pt idx="3">
                  <c:v>氟克殺</c:v>
                </c:pt>
                <c:pt idx="4">
                  <c:v>派滅芬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亞托得克利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氟克殺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保粒黴素   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嘉賜銅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