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鋅錳右本達樂 69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威群國際有限公司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達滅脫定</c:v>
                </c:pt>
                <c:pt idx="1">
                  <c:v>氟比賽得</c:v>
                </c:pt>
                <c:pt idx="2">
                  <c:v>克絕座賽胺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鋅錳右本達樂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