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丁基拉草 92 (%)</c:v>
                </c:pt>
                <c:pt idx="1">
                  <c:v>普拉草 95 (%)</c:v>
                </c:pt>
                <c:pt idx="2">
                  <c:v>拉草 80 (%)</c:v>
                </c:pt>
                <c:pt idx="3">
                  <c:v>丁基拉草 95 (%)</c:v>
                </c:pt>
                <c:pt idx="4">
                  <c:v>丁基拉草 85 (%)</c:v>
                </c:pt>
                <c:pt idx="5">
                  <c:v>拉草 10 (%) GR</c:v>
                </c:pt>
                <c:pt idx="6">
                  <c:v>免速普拉草 1.8  (%) …</c:v>
                </c:pt>
                <c:pt idx="7">
                  <c:v>普拉草 2  (%) GR</c:v>
                </c:pt>
                <c:pt idx="8">
                  <c:v>丁基拉草 60 (%) EC</c:v>
                </c:pt>
                <c:pt idx="9">
                  <c:v>拉草 45.1 (%) EC</c:v>
                </c:pt>
                <c:pt idx="10">
                  <c:v>丁基拉草 5  (%) GR</c:v>
                </c:pt>
                <c:pt idx="11">
                  <c:v>丁基拉草 32 (%)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6</c:v>
                </c:pt>
                <c:pt idx="8">
                  <c:v>8</c:v>
                </c:pt>
                <c:pt idx="9">
                  <c:v>20</c:v>
                </c:pt>
                <c:pt idx="10">
                  <c:v>20</c:v>
                </c:pt>
                <c:pt idx="11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正農化學股份有限公司</c:v>
                </c:pt>
                <c:pt idx="1">
                  <c:v>富農化學工業股份有限公司</c:v>
                </c:pt>
                <c:pt idx="2">
                  <c:v>安旺特股份有限公司</c:v>
                </c:pt>
                <c:pt idx="3">
                  <c:v>台灣正豐植保股份有限公司</c:v>
                </c:pt>
                <c:pt idx="4">
                  <c:v>華夏科學農化股份有限公司</c:v>
                </c:pt>
                <c:pt idx="5">
                  <c:v>日農科技股份有限公司</c:v>
                </c:pt>
                <c:pt idx="6">
                  <c:v>功力化學工業股份有限公司</c:v>
                </c:pt>
                <c:pt idx="7">
                  <c:v>中華民國農會附設各級農會農化廠</c:v>
                </c:pt>
                <c:pt idx="8">
                  <c:v>瑞芳植物保護股份有限公司</c:v>
                </c:pt>
                <c:pt idx="9">
                  <c:v>惠光股份有限公司</c:v>
                </c:pt>
                <c:pt idx="10">
                  <c:v>億豐農化廠股份有限公司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蕹菜</c:v>
                </c:pt>
                <c:pt idx="1">
                  <c:v>菠菜</c:v>
                </c:pt>
                <c:pt idx="2">
                  <c:v>莧菜</c:v>
                </c:pt>
                <c:pt idx="3">
                  <c:v>茼蒿</c:v>
                </c:pt>
                <c:pt idx="4">
                  <c:v>芥藍</c:v>
                </c:pt>
                <c:pt idx="5">
                  <c:v>芥菜</c:v>
                </c:pt>
                <c:pt idx="6">
                  <c:v>油菜</c:v>
                </c:pt>
                <c:pt idx="7">
                  <c:v>小白菜</c:v>
                </c:pt>
                <c:pt idx="8">
                  <c:v>不結球萵苣與半結球萵苣</c:v>
                </c:pt>
                <c:pt idx="9">
                  <c:v>落花生</c:v>
                </c:pt>
                <c:pt idx="10">
                  <c:v>大豆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滅芬免速隆</c:v>
                </c:pt>
                <c:pt idx="1">
                  <c:v>莫多草淨</c:v>
                </c:pt>
                <c:pt idx="2">
                  <c:v>丁拉依速隆</c:v>
                </c:pt>
                <c:pt idx="3">
                  <c:v>免速隆</c:v>
                </c:pt>
                <c:pt idx="4">
                  <c:v>汰硫免速隆</c:v>
                </c:pt>
                <c:pt idx="5">
                  <c:v>稻得免速隆</c:v>
                </c:pt>
                <c:pt idx="6">
                  <c:v>丁拉百速隆</c:v>
                </c:pt>
                <c:pt idx="7">
                  <c:v>滅芬草</c:v>
                </c:pt>
                <c:pt idx="8">
                  <c:v>滅芬百速隆</c:v>
                </c:pt>
                <c:pt idx="9">
                  <c:v>除草靈</c:v>
                </c:pt>
                <c:pt idx="10">
                  <c:v>畢克草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拉草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77／進字證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畢克草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