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派本克 40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蘋果</c:v>
                </c:pt>
                <c:pt idx="1">
                  <c:v>梨</c:v>
                </c:pt>
                <c:pt idx="2">
                  <c:v>梅</c:v>
                </c:pt>
                <c:pt idx="3">
                  <c:v>桃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扶吉胺</c:v>
                </c:pt>
                <c:pt idx="1">
                  <c:v>四克利</c:v>
                </c:pt>
                <c:pt idx="2">
                  <c:v>滅派林</c:v>
                </c:pt>
                <c:pt idx="3">
                  <c:v>三氟敏</c:v>
                </c:pt>
                <c:pt idx="4">
                  <c:v>護汰芬</c:v>
                </c:pt>
                <c:pt idx="5">
                  <c:v>白列克敏</c:v>
                </c:pt>
                <c:pt idx="6">
                  <c:v>多寧</c:v>
                </c:pt>
                <c:pt idx="7">
                  <c:v>嘉賜貝芬</c:v>
                </c:pt>
                <c:pt idx="8">
                  <c:v>派滅芬</c:v>
                </c:pt>
                <c:pt idx="9">
                  <c:v>芬座克敏</c:v>
                </c:pt>
                <c:pt idx="10">
                  <c:v>達克利</c:v>
                </c:pt>
                <c:pt idx="11">
                  <c:v>貝芬菲克利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派本克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滅派林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