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凡殺歐西比 330 g/L (…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台灣道禮股份有限公司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香瓜茄</c:v>
                </c:pt>
                <c:pt idx="1">
                  <c:v>辣椒</c:v>
                </c:pt>
                <c:pt idx="2">
                  <c:v>葡萄</c:v>
                </c:pt>
                <c:pt idx="3">
                  <c:v>茄子</c:v>
                </c:pt>
                <c:pt idx="4">
                  <c:v>胡瓜</c:v>
                </c:pt>
                <c:pt idx="5">
                  <c:v>番茄</c:v>
                </c:pt>
                <c:pt idx="6">
                  <c:v>甜椒</c:v>
                </c:pt>
                <c:pt idx="7">
                  <c:v>樹番茄</c:v>
                </c:pt>
                <c:pt idx="8">
                  <c:v>枸杞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克絕座賽胺</c:v>
                </c:pt>
                <c:pt idx="1">
                  <c:v>硫酸快得寧</c:v>
                </c:pt>
                <c:pt idx="2">
                  <c:v>曼普歐西比</c:v>
                </c:pt>
                <c:pt idx="3">
                  <c:v>歐西比</c:v>
                </c:pt>
                <c:pt idx="4">
                  <c:v>氟殺比</c:v>
                </c:pt>
                <c:pt idx="5">
                  <c:v>快得克絕</c:v>
                </c:pt>
                <c:pt idx="6">
                  <c:v>甲鋅毆殺斯</c:v>
                </c:pt>
                <c:pt idx="7">
                  <c:v>枯草桿菌Y1336</c:v>
                </c:pt>
                <c:pt idx="8">
                  <c:v>鋅錳毆殺斯</c:v>
                </c:pt>
                <c:pt idx="9">
                  <c:v>福賽快得寧</c:v>
                </c:pt>
                <c:pt idx="10">
                  <c:v>鋅錳本達樂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9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凡殺歐西比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硫酸快得寧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