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亞速隆 95 (%)</c:v>
                </c:pt>
                <c:pt idx="1">
                  <c:v>亞速隆 15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高事達農化有限公司</c:v>
                </c:pt>
                <c:pt idx="1">
                  <c:v>嘉泰企業股份有限公司</c:v>
                </c:pt>
                <c:pt idx="2">
                  <c:v>台灣拜耳股份有限公司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