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普拔克 97 (%)</c:v>
                </c:pt>
                <c:pt idx="1">
                  <c:v>普拔克 98 (%)</c:v>
                </c:pt>
                <c:pt idx="2">
                  <c:v>普拔克 95 (%)</c:v>
                </c:pt>
                <c:pt idx="3">
                  <c:v>普拔克 70 (%)</c:v>
                </c:pt>
                <c:pt idx="4">
                  <c:v>普拔克 39.5 (%) SL</c:v>
                </c:pt>
                <c:pt idx="5">
                  <c:v>普拔克 66.5 (%) SL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21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惠光股份有限公司</c:v>
                </c:pt>
                <c:pt idx="1">
                  <c:v>安可化學有限公司</c:v>
                </c:pt>
                <c:pt idx="2">
                  <c:v>好速化學股份有限公司</c:v>
                </c:pt>
                <c:pt idx="3">
                  <c:v>嘉泰企業股份有限公司</c:v>
                </c:pt>
                <c:pt idx="4">
                  <c:v>台農三和化工股份有限公司</c:v>
                </c:pt>
                <c:pt idx="5">
                  <c:v>台灣日產化工股份有限公司</c:v>
                </c:pt>
                <c:pt idx="6">
                  <c:v>光華化學股份有限公司</c:v>
                </c:pt>
                <c:pt idx="7">
                  <c:v>優必樂有限公司</c:v>
                </c:pt>
                <c:pt idx="8">
                  <c:v>臺聯實業股份有限公司</c:v>
                </c:pt>
                <c:pt idx="9">
                  <c:v>台灣拜耳股份有限公司</c:v>
                </c:pt>
                <c:pt idx="10">
                  <c:v>保加利亞商艾格立亞股份有限公司…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樹豆</c:v>
                </c:pt>
                <c:pt idx="1">
                  <c:v>枸杞</c:v>
                </c:pt>
                <c:pt idx="2">
                  <c:v>扁豆</c:v>
                </c:pt>
                <c:pt idx="3">
                  <c:v>刀豆</c:v>
                </c:pt>
                <c:pt idx="4">
                  <c:v>不結球萵苣與半結球萵苣</c:v>
                </c:pt>
                <c:pt idx="5">
                  <c:v>豌豆</c:v>
                </c:pt>
                <c:pt idx="6">
                  <c:v>葫蘆科小葉菜類</c:v>
                </c:pt>
                <c:pt idx="7">
                  <c:v>草莓</c:v>
                </c:pt>
                <c:pt idx="8">
                  <c:v>茄科果菜類</c:v>
                </c:pt>
                <c:pt idx="9">
                  <c:v>甜菜</c:v>
                </c:pt>
                <c:pt idx="10">
                  <c:v>瓜菜類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7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液化澱粉芽孢桿菌QST713</c:v>
                </c:pt>
                <c:pt idx="1">
                  <c:v>硫酸快得寧</c:v>
                </c:pt>
                <c:pt idx="2">
                  <c:v>陶斯松</c:v>
                </c:pt>
                <c:pt idx="3">
                  <c:v>曼普歐西比</c:v>
                </c:pt>
                <c:pt idx="4">
                  <c:v>凡殺歐西比</c:v>
                </c:pt>
                <c:pt idx="5">
                  <c:v>氟殺比</c:v>
                </c:pt>
                <c:pt idx="6">
                  <c:v>銅合腐絕</c:v>
                </c:pt>
                <c:pt idx="7">
                  <c:v>甲鋅毆殺斯</c:v>
                </c:pt>
                <c:pt idx="8">
                  <c:v>枯草桿菌Y1336</c:v>
                </c:pt>
                <c:pt idx="9">
                  <c:v>福賽快得寧</c:v>
                </c:pt>
                <c:pt idx="10">
                  <c:v>快得滅達樂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普拔克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14／進字證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