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氟殺待克利 125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花木</c:v>
                </c:pt>
                <c:pt idx="1">
                  <c:v>胡瓜</c:v>
                </c:pt>
                <c:pt idx="2">
                  <c:v>瓜菜類</c:v>
                </c:pt>
                <c:pt idx="3">
                  <c:v>瓜果類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賽福芬胺</c:v>
                </c:pt>
                <c:pt idx="2">
                  <c:v>氟殺克敏</c:v>
                </c:pt>
                <c:pt idx="3">
                  <c:v>亞派占</c:v>
                </c:pt>
                <c:pt idx="4">
                  <c:v>三氟派瑞</c:v>
                </c:pt>
                <c:pt idx="5">
                  <c:v>賽普待克利</c:v>
                </c:pt>
                <c:pt idx="6">
                  <c:v>滅芬座</c:v>
                </c:pt>
                <c:pt idx="7">
                  <c:v>派滅芬</c:v>
                </c:pt>
                <c:pt idx="8">
                  <c:v>派芬農</c:v>
                </c:pt>
                <c:pt idx="9">
                  <c:v>得克派瑞</c:v>
                </c:pt>
                <c:pt idx="10">
                  <c:v>達克利</c:v>
                </c:pt>
                <c:pt idx="11">
                  <c:v>賽福保淨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氟殺待克利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