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嘉賜克枯爛 14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韭</c:v>
                </c:pt>
                <c:pt idx="1">
                  <c:v>蕗蕎</c:v>
                </c:pt>
                <c:pt idx="2">
                  <c:v>蔥</c:v>
                </c:pt>
                <c:pt idx="3">
                  <c:v>蒜</c:v>
                </c:pt>
                <c:pt idx="4">
                  <c:v>珠蔥</c:v>
                </c:pt>
                <c:pt idx="5">
                  <c:v>水稻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芬諾尼</c:v>
                </c:pt>
                <c:pt idx="1">
                  <c:v>嘉賜貝芬</c:v>
                </c:pt>
                <c:pt idx="2">
                  <c:v>普克三賽唑</c:v>
                </c:pt>
                <c:pt idx="3">
                  <c:v>喜樂克拉</c:v>
                </c:pt>
                <c:pt idx="4">
                  <c:v>撲殺培丹</c:v>
                </c:pt>
                <c:pt idx="5">
                  <c:v>克枯爛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克枯三賽唑</c:v>
                </c:pt>
                <c:pt idx="10">
                  <c:v>嘉賜三賽唑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嘉賜克枯爛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