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滅特座 94 (%)</c:v>
                </c:pt>
                <c:pt idx="1">
                  <c:v>滅特座 9  (%) EC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台灣伊藤忠股份有限公司</c:v>
                </c:pt>
                <c:pt idx="1">
                  <c:v>萬得發有限公司</c:v>
                </c:pt>
                <c:pt idx="2">
                  <c:v>立農化學股份有限公司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馬鈴薯</c:v>
                </c:pt>
                <c:pt idx="1">
                  <c:v>香蕉</c:v>
                </c:pt>
                <c:pt idx="2">
                  <c:v>蓮霧</c:v>
                </c:pt>
                <c:pt idx="3">
                  <c:v>落花生</c:v>
                </c:pt>
                <c:pt idx="4">
                  <c:v>檬果</c:v>
                </c:pt>
                <c:pt idx="5">
                  <c:v>印度棗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腈硫克敏</c:v>
                </c:pt>
                <c:pt idx="1">
                  <c:v>氟殺克敏</c:v>
                </c:pt>
                <c:pt idx="2">
                  <c:v>三氟派瑞</c:v>
                </c:pt>
                <c:pt idx="3">
                  <c:v>嘉賜貝芬</c:v>
                </c:pt>
                <c:pt idx="4">
                  <c:v>腐絕快得寧</c:v>
                </c:pt>
                <c:pt idx="5">
                  <c:v>芬座克敏</c:v>
                </c:pt>
                <c:pt idx="6">
                  <c:v>保粒快得寧</c:v>
                </c:pt>
                <c:pt idx="7">
                  <c:v>貝芬撲克拉</c:v>
                </c:pt>
                <c:pt idx="8">
                  <c:v>貝芬菲克利</c:v>
                </c:pt>
                <c:pt idx="9">
                  <c:v>液化澱粉芽孢桿菌YCMA1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滅特座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