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Sheet1!$A$2:$A$5</c:f>
              <c:strCache>
                <c:ptCount val="4"/>
                <c:pt idx="0">
                  <c:v>撲殺熱 97 (%)</c:v>
                </c:pt>
                <c:pt idx="1">
                  <c:v>撲殺熱 90 (%)</c:v>
                </c:pt>
                <c:pt idx="2">
                  <c:v>撲殺熱 4  (%) GR</c:v>
                </c:pt>
                <c:pt idx="3">
                  <c:v>撲殺熱 6  (%) GR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</c:v>
                </c:pt>
                <c:pt idx="1">
                  <c:v>1</c:v>
                </c:pt>
                <c:pt idx="2">
                  <c:v>4</c:v>
                </c:pt>
                <c:pt idx="3">
                  <c:v>12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臺益工業股份有限公司</c:v>
                </c:pt>
                <c:pt idx="1">
                  <c:v>臺灣庵原農藥股份有限公司</c:v>
                </c:pt>
                <c:pt idx="2">
                  <c:v>立農化學股份有限公司</c:v>
                </c:pt>
                <c:pt idx="3">
                  <c:v>生力化學工業股份有限公司</c:v>
                </c:pt>
                <c:pt idx="4">
                  <c:v>惠光股份有限公司</c:v>
                </c:pt>
                <c:pt idx="5">
                  <c:v>大勝化學工業股份有限公司</c:v>
                </c:pt>
                <c:pt idx="6">
                  <c:v>台灣正豐植保股份有限公司</c:v>
                </c:pt>
                <c:pt idx="7">
                  <c:v>億豐農化廠股份有限公司</c:v>
                </c:pt>
                <c:pt idx="8">
                  <c:v>興農股份有限公司</c:v>
                </c:pt>
                <c:pt idx="9">
                  <c:v>正農化學股份有限公司</c:v>
                </c:pt>
                <c:pt idx="10">
                  <c:v>富農化學工業股份有限公司</c:v>
                </c:pt>
                <c:pt idx="11">
                  <c:v>中華民國農會附設各級農會農化廠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2</c:v>
                </c:pt>
                <c:pt idx="9">
                  <c:v>2</c:v>
                </c:pt>
                <c:pt idx="10">
                  <c:v>2</c:v>
                </c:pt>
                <c:pt idx="11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水稻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5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百克敏</c:v>
                </c:pt>
                <c:pt idx="1">
                  <c:v>喜樂克拉</c:v>
                </c:pt>
                <c:pt idx="2">
                  <c:v>撲殺培丹</c:v>
                </c:pt>
                <c:pt idx="3">
                  <c:v>克枯爛</c:v>
                </c:pt>
                <c:pt idx="4">
                  <c:v>護粒三賽唑</c:v>
                </c:pt>
                <c:pt idx="5">
                  <c:v>保米熱斯</c:v>
                </c:pt>
                <c:pt idx="6">
                  <c:v>枯草桿菌Y1336</c:v>
                </c:pt>
                <c:pt idx="7">
                  <c:v>嘉賜克枯爛</c:v>
                </c:pt>
                <c:pt idx="8">
                  <c:v>克枯三賽唑</c:v>
                </c:pt>
                <c:pt idx="9">
                  <c:v>嘉賜三賽唑</c:v>
                </c:pt>
                <c:pt idx="10">
                  <c:v>枯草桿菌KHY8</c:v>
                </c:pt>
                <c:pt idx="11">
                  <c:v>貝萊斯芽孢桿菌BF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2</c:v>
                </c:pt>
                <c:pt idx="2">
                  <c:v>2</c:v>
                </c:pt>
                <c:pt idx="3">
                  <c:v>1</c:v>
                </c:pt>
                <c:pt idx="4">
                  <c:v>2</c:v>
                </c:pt>
                <c:pt idx="5">
                  <c:v>3</c:v>
                </c:pt>
                <c:pt idx="6">
                  <c:v>1</c:v>
                </c:pt>
                <c:pt idx="7">
                  <c:v>2</c:v>
                </c:pt>
                <c:pt idx="8">
                  <c:v>3</c:v>
                </c:pt>
                <c:pt idx="9">
                  <c:v>2</c:v>
                </c:pt>
                <c:pt idx="10">
                  <c:v>1</c:v>
                </c:pt>
                <c:pt idx="11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撲殺熱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16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15／進字證 1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2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14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1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4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31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4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貝萊斯芽孢桿菌…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枯草桿菌KHY8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嘉賜三賽唑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18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克枯三賽唑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嘉賜克枯爛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枯草桿菌Y13…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4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保米熱斯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護粒三賽唑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克枯爛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6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撲殺培丹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喜樂克拉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4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