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百速隆 98 (%)</c:v>
                </c:pt>
                <c:pt idx="1">
                  <c:v>百速隆 97 (%)</c:v>
                </c:pt>
                <c:pt idx="2">
                  <c:v>百速隆 10 (%) SC</c:v>
                </c:pt>
                <c:pt idx="3">
                  <c:v>滅芬百速隆 31 (%) XX…</c:v>
                </c:pt>
                <c:pt idx="4">
                  <c:v>滅芬百速隆 3.6  (%) …</c:v>
                </c:pt>
                <c:pt idx="5">
                  <c:v>百速隆 10 (%) TB</c:v>
                </c:pt>
                <c:pt idx="6">
                  <c:v>丁拉百速隆 2.57  (%)…</c:v>
                </c:pt>
                <c:pt idx="7">
                  <c:v>百速隆 10 (%) WP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6</c:v>
                </c:pt>
                <c:pt idx="7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惠光股份有限公司</c:v>
                </c:pt>
                <c:pt idx="1">
                  <c:v>好速化學股份有限公司</c:v>
                </c:pt>
                <c:pt idx="2">
                  <c:v>台農三和化工股份有限公司</c:v>
                </c:pt>
                <c:pt idx="3">
                  <c:v>光華化學股份有限公司</c:v>
                </c:pt>
                <c:pt idx="4">
                  <c:v>華夏科學農化股份有限公司</c:v>
                </c:pt>
                <c:pt idx="5">
                  <c:v>臺益工業股份有限公司</c:v>
                </c:pt>
                <c:pt idx="6">
                  <c:v>正農化學股份有限公司</c:v>
                </c:pt>
                <c:pt idx="7">
                  <c:v>中華民國農會附設各級農會農化廠</c:v>
                </c:pt>
                <c:pt idx="8">
                  <c:v>日農科技股份有限公司</c:v>
                </c:pt>
                <c:pt idx="9">
                  <c:v>嘉濱貿易有限公司</c:v>
                </c:pt>
                <c:pt idx="10">
                  <c:v>臺聯實業股份有限公司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草皮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普速隆</c:v>
                </c:pt>
                <c:pt idx="1">
                  <c:v>普拉比拉芬</c:v>
                </c:pt>
                <c:pt idx="2">
                  <c:v>特酮草氟胺</c:v>
                </c:pt>
                <c:pt idx="3">
                  <c:v>免速普拉草</c:v>
                </c:pt>
                <c:pt idx="4">
                  <c:v>殺丹免速隆</c:v>
                </c:pt>
                <c:pt idx="5">
                  <c:v>滅芬免速隆</c:v>
                </c:pt>
                <c:pt idx="6">
                  <c:v>丁拉依速隆</c:v>
                </c:pt>
                <c:pt idx="7">
                  <c:v>免速隆</c:v>
                </c:pt>
                <c:pt idx="8">
                  <c:v>汰硫免速隆</c:v>
                </c:pt>
                <c:pt idx="9">
                  <c:v>稻得免速隆</c:v>
                </c:pt>
                <c:pt idx="10">
                  <c:v>滅芬草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百速隆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24／進字證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普拉比拉芬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