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快諾芬 22.58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翼豆</c:v>
                </c:pt>
                <c:pt idx="1">
                  <c:v>絲瓜</c:v>
                </c:pt>
                <c:pt idx="2">
                  <c:v>瓜果類</c:v>
                </c:pt>
                <c:pt idx="3">
                  <c:v>樹豆</c:v>
                </c:pt>
                <c:pt idx="4">
                  <c:v>木虌果</c:v>
                </c:pt>
                <c:pt idx="5">
                  <c:v>扁豆</c:v>
                </c:pt>
                <c:pt idx="6">
                  <c:v>扁蒲</c:v>
                </c:pt>
                <c:pt idx="7">
                  <c:v>大豆</c:v>
                </c:pt>
                <c:pt idx="8">
                  <c:v>夏南瓜</c:v>
                </c:pt>
                <c:pt idx="9">
                  <c:v>南瓜</c:v>
                </c:pt>
                <c:pt idx="10">
                  <c:v>刀豆</c:v>
                </c:pt>
                <c:pt idx="11">
                  <c:v>冬瓜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賽福芬胺</c:v>
                </c:pt>
                <c:pt idx="2">
                  <c:v>氟殺克敏</c:v>
                </c:pt>
                <c:pt idx="3">
                  <c:v>亞派占</c:v>
                </c:pt>
                <c:pt idx="4">
                  <c:v>賽普待克利</c:v>
                </c:pt>
                <c:pt idx="5">
                  <c:v>氟殺待克利</c:v>
                </c:pt>
                <c:pt idx="6">
                  <c:v>滅芬座</c:v>
                </c:pt>
                <c:pt idx="7">
                  <c:v>派滅芬</c:v>
                </c:pt>
                <c:pt idx="8">
                  <c:v>派芬農</c:v>
                </c:pt>
                <c:pt idx="9">
                  <c:v>達克利</c:v>
                </c:pt>
                <c:pt idx="10">
                  <c:v>賽福保淨</c:v>
                </c:pt>
                <c:pt idx="11">
                  <c:v>枯草桿菌Y1336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快諾芬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亞派占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