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嘉賜快得寧 43.5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臺聯實業股份有限公司</c:v>
                </c:pt>
                <c:pt idx="1">
                  <c:v>臺益工業股份有限公司</c:v>
                </c:pt>
                <c:pt idx="2">
                  <c:v>日農科技股份有限公司</c:v>
                </c:pt>
                <c:pt idx="3">
                  <c:v>大勝化學工業股份有限公司</c:v>
                </c:pt>
                <c:pt idx="4">
                  <c:v>國豐化學工業股份有限公司</c:v>
                </c:pt>
                <c:pt idx="5">
                  <c:v>利台化學工業股份有限公司</c:v>
                </c:pt>
                <c:pt idx="6">
                  <c:v>世大農化工廠股份有限公司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蓮霧</c:v>
                </c:pt>
                <c:pt idx="1">
                  <c:v>檬果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賽座滅</c:v>
                </c:pt>
                <c:pt idx="1">
                  <c:v>護粒丹</c:v>
                </c:pt>
                <c:pt idx="2">
                  <c:v>達滅克敏</c:v>
                </c:pt>
                <c:pt idx="3">
                  <c:v>氟比拔克</c:v>
                </c:pt>
                <c:pt idx="4">
                  <c:v>氫氧化銅</c:v>
                </c:pt>
                <c:pt idx="5">
                  <c:v>維利黴素</c:v>
                </c:pt>
                <c:pt idx="6">
                  <c:v>福賽亞汰尼</c:v>
                </c:pt>
                <c:pt idx="7">
                  <c:v>曼普歐西比</c:v>
                </c:pt>
                <c:pt idx="8">
                  <c:v>福賽快得寧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嘉賜快得寧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福賽亞汰尼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維利黴素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氟比拔克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