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丁基滅必蝨 98 (%)</c:v>
                </c:pt>
                <c:pt idx="1">
                  <c:v>叔丁基滅必蝨 80 (%)</c:v>
                </c:pt>
                <c:pt idx="2">
                  <c:v>丁基滅必蝨 95 (%)</c:v>
                </c:pt>
                <c:pt idx="3">
                  <c:v>丁基滅必蝨 40 (%) WP</c:v>
                </c:pt>
                <c:pt idx="4">
                  <c:v>丁基滅必蝨 50 (%) EC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5</c:v>
                </c:pt>
                <c:pt idx="4">
                  <c:v>13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眾益農業生技股份有限公司</c:v>
                </c:pt>
                <c:pt idx="1">
                  <c:v>正農化學股份有限公司</c:v>
                </c:pt>
                <c:pt idx="2">
                  <c:v>安旺特股份有限公司</c:v>
                </c:pt>
                <c:pt idx="3">
                  <c:v>大勝化學工業股份有限公司</c:v>
                </c:pt>
                <c:pt idx="4">
                  <c:v>嘉農企業股份有限公司</c:v>
                </c:pt>
                <c:pt idx="5">
                  <c:v>台農三和化工股份有限公司</c:v>
                </c:pt>
                <c:pt idx="6">
                  <c:v>光華化學股份有限公司</c:v>
                </c:pt>
                <c:pt idx="7">
                  <c:v>三晃股份有限公司</c:v>
                </c:pt>
                <c:pt idx="8">
                  <c:v>龍燈生物科技股份有限公司</c:v>
                </c:pt>
                <c:pt idx="9">
                  <c:v>洽益化學股份有限公司</c:v>
                </c:pt>
                <c:pt idx="10">
                  <c:v>好速化學股份有限公司</c:v>
                </c:pt>
                <c:pt idx="11">
                  <c:v>利台化學工業股份有限公司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益丁滅蝨</c:v>
                </c:pt>
                <c:pt idx="1">
                  <c:v>益達胺</c:v>
                </c:pt>
                <c:pt idx="2">
                  <c:v>賽速安</c:v>
                </c:pt>
                <c:pt idx="3">
                  <c:v>達特南</c:v>
                </c:pt>
                <c:pt idx="4">
                  <c:v>派滅淨</c:v>
                </c:pt>
                <c:pt idx="5">
                  <c:v>氟尼胺</c:v>
                </c:pt>
                <c:pt idx="6">
                  <c:v>馬拉松</c:v>
                </c:pt>
                <c:pt idx="7">
                  <c:v>益保扶</c:v>
                </c:pt>
                <c:pt idx="8">
                  <c:v>速殺氟</c:v>
                </c:pt>
                <c:pt idx="9">
                  <c:v>布芬大利松</c:v>
                </c:pt>
                <c:pt idx="10">
                  <c:v>氟美派</c:v>
                </c:pt>
                <c:pt idx="11">
                  <c:v>滅克蝨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丁基滅必蝨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18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18／進字證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滅克蝨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氟美派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布芬大利松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益保扶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馬拉松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氟尼胺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