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快得滅達樂 54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興農股份有限公司</c:v>
                </c:pt>
                <c:pt idx="1">
                  <c:v>臺聯實業股份有限公司</c:v>
                </c:pt>
                <c:pt idx="2">
                  <c:v>國豐化學工業股份有限公司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瓜菜類</c:v>
                </c:pt>
                <c:pt idx="1">
                  <c:v>瓜果類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鹼氯氫氧銅</c:v>
                </c:pt>
                <c:pt idx="1">
                  <c:v>達滅脫定</c:v>
                </c:pt>
                <c:pt idx="2">
                  <c:v>免得克敏</c:v>
                </c:pt>
                <c:pt idx="3">
                  <c:v>四氯賽得</c:v>
                </c:pt>
                <c:pt idx="4">
                  <c:v>液化澱粉芽孢桿菌QST713</c:v>
                </c:pt>
                <c:pt idx="5">
                  <c:v>硫酸快得寧</c:v>
                </c:pt>
                <c:pt idx="6">
                  <c:v>氟殺比</c:v>
                </c:pt>
                <c:pt idx="7">
                  <c:v>銅合腐絕</c:v>
                </c:pt>
                <c:pt idx="8">
                  <c:v>甲鋅毆殺斯</c:v>
                </c:pt>
                <c:pt idx="9">
                  <c:v>枯草桿菌Y1336</c:v>
                </c:pt>
                <c:pt idx="10">
                  <c:v>福賽快得寧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快得滅達樂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硫酸快得寧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四氯賽得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免得克敏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達滅脫定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