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保粒黴素   甲 1,100,…</c:v>
                </c:pt>
                <c:pt idx="1">
                  <c:v>保粒黴素   甲 1,200 …</c:v>
                </c:pt>
                <c:pt idx="2">
                  <c:v>保粒黴素   甲 10%(PO…</c:v>
                </c:pt>
                <c:pt idx="3">
                  <c:v>保粒黴素   甲 50%(PO…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花木</c:v>
                </c:pt>
                <c:pt idx="1">
                  <c:v>百慕達草</c:v>
                </c:pt>
                <c:pt idx="2">
                  <c:v>番茄</c:v>
                </c:pt>
                <c:pt idx="3">
                  <c:v>甘藍</c:v>
                </c:pt>
                <c:pt idx="4">
                  <c:v>瓜菜類</c:v>
                </c:pt>
                <c:pt idx="5">
                  <c:v>瓜果類</c:v>
                </c:pt>
                <c:pt idx="6">
                  <c:v>檬果</c:v>
                </c:pt>
                <c:pt idx="7">
                  <c:v>十字花科根菜類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蔥科根菜類</c:v>
                </c:pt>
                <c:pt idx="11">
                  <c:v>蔥科小葉菜類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達克利</c:v>
                </c:pt>
                <c:pt idx="1">
                  <c:v>甲鋅保粒素</c:v>
                </c:pt>
                <c:pt idx="2">
                  <c:v>菲克利腐絕</c:v>
                </c:pt>
                <c:pt idx="3">
                  <c:v>賽福保淨</c:v>
                </c:pt>
                <c:pt idx="4">
                  <c:v>比芬諾</c:v>
                </c:pt>
                <c:pt idx="5">
                  <c:v>貝芬撲克拉</c:v>
                </c:pt>
                <c:pt idx="6">
                  <c:v>貝芬菲克利</c:v>
                </c:pt>
                <c:pt idx="7">
                  <c:v>貝芬依滅列</c:v>
                </c:pt>
                <c:pt idx="8">
                  <c:v>得克芬胺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6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保粒黴素   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甲鋅保粒素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