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芬諾克 25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優必樂有限公司</c:v>
                </c:pt>
                <c:pt idx="1">
                  <c:v>世大農化工廠股份有限公司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免扶克</c:v>
                </c:pt>
                <c:pt idx="1">
                  <c:v>賽洛寧</c:v>
                </c:pt>
                <c:pt idx="2">
                  <c:v>毆殺滅</c:v>
                </c:pt>
                <c:pt idx="3">
                  <c:v>二福隆</c:v>
                </c:pt>
                <c:pt idx="4">
                  <c:v>硫滅松</c:v>
                </c:pt>
                <c:pt idx="5">
                  <c:v>護賽寧</c:v>
                </c:pt>
                <c:pt idx="6">
                  <c:v>佈飛賽滅寧</c:v>
                </c:pt>
                <c:pt idx="7">
                  <c:v>畢芬寧</c:v>
                </c:pt>
                <c:pt idx="8">
                  <c:v>賜諾特</c:v>
                </c:pt>
                <c:pt idx="9">
                  <c:v>福隆納乃得</c:v>
                </c:pt>
                <c:pt idx="10">
                  <c:v>益滅賽寧</c:v>
                </c:pt>
                <c:pt idx="11">
                  <c:v>納得亞滅寧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芬諾克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佈飛賽滅寧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