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福賽亞汰尼 77 (%) WG</c:v>
                </c:pt>
                <c:pt idx="1">
                  <c:v>亞汰尼 200 g/L(20%…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香瓜茄</c:v>
                </c:pt>
                <c:pt idx="1">
                  <c:v>辣椒</c:v>
                </c:pt>
                <c:pt idx="2">
                  <c:v>茄子</c:v>
                </c:pt>
                <c:pt idx="3">
                  <c:v>番茄</c:v>
                </c:pt>
                <c:pt idx="4">
                  <c:v>甜椒</c:v>
                </c:pt>
                <c:pt idx="5">
                  <c:v>檬果</c:v>
                </c:pt>
                <c:pt idx="6">
                  <c:v>樹番茄</c:v>
                </c:pt>
                <c:pt idx="7">
                  <c:v>枸杞</c:v>
                </c:pt>
                <c:pt idx="8">
                  <c:v>水稻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普克三賽唑</c:v>
                </c:pt>
                <c:pt idx="1">
                  <c:v>喜樂克拉</c:v>
                </c:pt>
                <c:pt idx="2">
                  <c:v>護粒三賽唑</c:v>
                </c:pt>
                <c:pt idx="3">
                  <c:v>保米熱斯</c:v>
                </c:pt>
                <c:pt idx="4">
                  <c:v>枯草桿菌Y1336</c:v>
                </c:pt>
                <c:pt idx="5">
                  <c:v>嘉賜快得寧</c:v>
                </c:pt>
                <c:pt idx="6">
                  <c:v>嘉賜克枯爛</c:v>
                </c:pt>
                <c:pt idx="7">
                  <c:v>克枯三賽唑</c:v>
                </c:pt>
                <c:pt idx="8">
                  <c:v>嘉賜三賽唑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亞汰尼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