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美速隆 33 (%) WG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台灣日產化工股份有限公司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美速隆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