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四氯托敏 560 g/L (5…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蒙狄生股份有限公司</c:v>
                </c:pt>
                <c:pt idx="1">
                  <c:v>臺灣庵原農藥股份有限公司</c:v>
                </c:pt>
                <c:pt idx="2">
                  <c:v>日農科技股份有限公司</c:v>
                </c:pt>
                <c:pt idx="3">
                  <c:v>富農化學工業股份有限公司</c:v>
                </c:pt>
                <c:pt idx="4">
                  <c:v>安旺特股份有限公司</c:v>
                </c:pt>
                <c:pt idx="5">
                  <c:v>嘉泰企業股份有限公司</c:v>
                </c:pt>
                <c:pt idx="6">
                  <c:v>台灣先正達股份有限公司</c:v>
                </c:pt>
                <c:pt idx="7">
                  <c:v>中華民國農會附設各級農會農化廠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豆科乾豆類</c:v>
                </c:pt>
                <c:pt idx="1">
                  <c:v>葫蘆科小葉菜類</c:v>
                </c:pt>
                <c:pt idx="2">
                  <c:v>瓜菜類</c:v>
                </c:pt>
                <c:pt idx="3">
                  <c:v>瓜果類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硫酸快得寧</c:v>
                </c:pt>
                <c:pt idx="1">
                  <c:v>氟殺比</c:v>
                </c:pt>
                <c:pt idx="2">
                  <c:v>銅合腐絕</c:v>
                </c:pt>
                <c:pt idx="3">
                  <c:v>甲鋅保淨</c:v>
                </c:pt>
                <c:pt idx="4">
                  <c:v>甲鋅毆殺斯</c:v>
                </c:pt>
                <c:pt idx="5">
                  <c:v>枯草桿菌Y1336</c:v>
                </c:pt>
                <c:pt idx="6">
                  <c:v>福賽快得寧</c:v>
                </c:pt>
                <c:pt idx="7">
                  <c:v>快得滅達樂</c:v>
                </c:pt>
                <c:pt idx="8">
                  <c:v>賓得克利</c:v>
                </c:pt>
                <c:pt idx="9">
                  <c:v>貝芬待克利</c:v>
                </c:pt>
                <c:pt idx="10">
                  <c:v>達滅克絕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四氯托敏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