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丁拉復祿芬 3.25 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惠光股份有限公司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丁拉復祿芬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