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依得利 96 (%)</c:v>
                </c:pt>
                <c:pt idx="1">
                  <c:v>殺紋依得利 45 (%) WP</c:v>
                </c:pt>
                <c:pt idx="2">
                  <c:v>依得利 25 (%) EC</c:v>
                </c:pt>
                <c:pt idx="3">
                  <c:v>依得利 35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興農股份有限公司</c:v>
                </c:pt>
                <c:pt idx="1">
                  <c:v>臺聯實業股份有限公司</c:v>
                </c:pt>
                <c:pt idx="2">
                  <c:v>瑞芳植物保護股份有限公司</c:v>
                </c:pt>
                <c:pt idx="3">
                  <c:v>聯合農化股份有限公司</c:v>
                </c:pt>
                <c:pt idx="4">
                  <c:v>大勝化學工業股份有限公司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葫蘆科小葉菜類</c:v>
                </c:pt>
                <c:pt idx="1">
                  <c:v>荖藤</c:v>
                </c:pt>
                <c:pt idx="2">
                  <c:v>茄科根菜類</c:v>
                </c:pt>
                <c:pt idx="3">
                  <c:v>茄科果菜類</c:v>
                </c:pt>
                <c:pt idx="4">
                  <c:v>茄科小葉菜類</c:v>
                </c:pt>
                <c:pt idx="5">
                  <c:v>花木</c:v>
                </c:pt>
                <c:pt idx="6">
                  <c:v>番茄</c:v>
                </c:pt>
                <c:pt idx="7">
                  <c:v>水稻</c:v>
                </c:pt>
                <c:pt idx="8">
                  <c:v>果菜類</c:v>
                </c:pt>
                <c:pt idx="9">
                  <c:v>甜椒</c:v>
                </c:pt>
                <c:pt idx="10">
                  <c:v>瓜菜類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本達樂</c:v>
                </c:pt>
                <c:pt idx="1">
                  <c:v>百克敏</c:v>
                </c:pt>
                <c:pt idx="2">
                  <c:v>達滅克敏</c:v>
                </c:pt>
                <c:pt idx="3">
                  <c:v>氟比拔克</c:v>
                </c:pt>
                <c:pt idx="4">
                  <c:v>曼普胺</c:v>
                </c:pt>
                <c:pt idx="5">
                  <c:v>蓋棘木黴菌ICC080/012</c:v>
                </c:pt>
                <c:pt idx="6">
                  <c:v>免得克敏</c:v>
                </c:pt>
                <c:pt idx="7">
                  <c:v>陶斯松</c:v>
                </c:pt>
                <c:pt idx="8">
                  <c:v>曼普歐西比</c:v>
                </c:pt>
                <c:pt idx="9">
                  <c:v>凡殺歐西比</c:v>
                </c:pt>
                <c:pt idx="10">
                  <c:v>殺紋滅達樂</c:v>
                </c:pt>
                <c:pt idx="11">
                  <c:v>綠木黴菌R42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依得利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綠木黴菌R42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蓋棘木黴菌IC…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