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三氟敏 96 (%)</c:v>
                </c:pt>
                <c:pt idx="1">
                  <c:v>三氟敏 97 (%)</c:v>
                </c:pt>
                <c:pt idx="2">
                  <c:v>三氟敏 97.5 (%)</c:v>
                </c:pt>
                <c:pt idx="3">
                  <c:v>三氟敏 98 (%)</c:v>
                </c:pt>
                <c:pt idx="4">
                  <c:v>三氟敏 43.7 (%) SC</c:v>
                </c:pt>
                <c:pt idx="5">
                  <c:v>三氟敏 50 (%) WG</c:v>
                </c:pt>
                <c:pt idx="6">
                  <c:v>三氟敏 500 g/L (50…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12</c:v>
                </c:pt>
                <c:pt idx="6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優必樂有限公司</c:v>
                </c:pt>
                <c:pt idx="1">
                  <c:v>青山貿易有限公司</c:v>
                </c:pt>
                <c:pt idx="2">
                  <c:v>詣榮國際有限公司</c:v>
                </c:pt>
                <c:pt idx="3">
                  <c:v>臺聯實業股份有限公司</c:v>
                </c:pt>
                <c:pt idx="4">
                  <c:v>洽益化學股份有限公司</c:v>
                </c:pt>
                <c:pt idx="5">
                  <c:v>安旺特股份有限公司</c:v>
                </c:pt>
                <c:pt idx="6">
                  <c:v>大勝化學工業股份有限公司</c:v>
                </c:pt>
                <c:pt idx="7">
                  <c:v>台農三和化工股份有限公司</c:v>
                </c:pt>
                <c:pt idx="8">
                  <c:v>台灣拜耳股份有限公司</c:v>
                </c:pt>
                <c:pt idx="9">
                  <c:v>萬得發有限公司</c:v>
                </c:pt>
                <c:pt idx="10">
                  <c:v>嘉濱貿易有限公司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刀豆</c:v>
                </c:pt>
                <c:pt idx="1">
                  <c:v>冬瓜</c:v>
                </c:pt>
                <c:pt idx="2">
                  <c:v>柑桔類</c:v>
                </c:pt>
                <c:pt idx="3">
                  <c:v>鼠李科梨果類</c:v>
                </c:pt>
                <c:pt idx="4">
                  <c:v>金針</c:v>
                </c:pt>
                <c:pt idx="5">
                  <c:v>蘋果</c:v>
                </c:pt>
                <c:pt idx="6">
                  <c:v>蓮霧</c:v>
                </c:pt>
                <c:pt idx="7">
                  <c:v>葡萄</c:v>
                </c:pt>
                <c:pt idx="8">
                  <c:v>番荔枝</c:v>
                </c:pt>
                <c:pt idx="9">
                  <c:v>梨</c:v>
                </c:pt>
                <c:pt idx="10">
                  <c:v>梅</c:v>
                </c:pt>
                <c:pt idx="11">
                  <c:v>桃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達克利</c:v>
                </c:pt>
                <c:pt idx="1">
                  <c:v>保粒保淨</c:v>
                </c:pt>
                <c:pt idx="2">
                  <c:v>比芬諾</c:v>
                </c:pt>
                <c:pt idx="3">
                  <c:v>枯草桿菌Y1336</c:v>
                </c:pt>
                <c:pt idx="4">
                  <c:v>福賽快得寧</c:v>
                </c:pt>
                <c:pt idx="5">
                  <c:v>貝芬撲克拉</c:v>
                </c:pt>
                <c:pt idx="6">
                  <c:v>貝芬菲克利</c:v>
                </c:pt>
                <c:pt idx="7">
                  <c:v>賓得克利</c:v>
                </c:pt>
                <c:pt idx="8">
                  <c:v>蕈狀芽孢桿菌AGB01</c:v>
                </c:pt>
                <c:pt idx="9">
                  <c:v>賽氟菲克利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5</c:v>
                </c:pt>
                <c:pt idx="6">
                  <c:v>5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三氟敏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16／進字證 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