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Sheet1!$A$2:$A$3</c:f>
              <c:strCache>
                <c:ptCount val="2"/>
                <c:pt idx="0">
                  <c:v>賽速安勃 40 (%) WG</c:v>
                </c:pt>
                <c:pt idx="1">
                  <c:v>賽速安勃 300 g/L (3…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10</c:v>
                </c:pt>
                <c:pt idx="1">
                  <c:v>12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正農化學股份有限公司</c:v>
                </c:pt>
                <c:pt idx="1">
                  <c:v>橘子王生技股份有限公司</c:v>
                </c:pt>
                <c:pt idx="2">
                  <c:v>安可化學有限公司</c:v>
                </c:pt>
                <c:pt idx="3">
                  <c:v>好速化學股份有限公司</c:v>
                </c:pt>
                <c:pt idx="4">
                  <c:v>台灣百獅股份有限公司</c:v>
                </c:pt>
                <c:pt idx="5">
                  <c:v>詣榮國際有限公司</c:v>
                </c:pt>
                <c:pt idx="6">
                  <c:v>萬得發有限公司</c:v>
                </c:pt>
                <c:pt idx="7">
                  <c:v>臺灣潤農有限公司</c:v>
                </c:pt>
                <c:pt idx="8">
                  <c:v>洽益化學股份有限公司</c:v>
                </c:pt>
                <c:pt idx="9">
                  <c:v>國豐化學工業股份有限公司</c:v>
                </c:pt>
                <c:pt idx="10">
                  <c:v>台灣日產化工股份有限公司</c:v>
                </c:pt>
                <c:pt idx="11">
                  <c:v>台灣先正達股份有限公司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羅勒</c:v>
                </c:pt>
                <c:pt idx="1">
                  <c:v>紫蘇</c:v>
                </c:pt>
                <c:pt idx="2">
                  <c:v>菠菜</c:v>
                </c:pt>
                <c:pt idx="3">
                  <c:v>莧菜</c:v>
                </c:pt>
                <c:pt idx="4">
                  <c:v>茄科小葉菜類</c:v>
                </c:pt>
                <c:pt idx="5">
                  <c:v>甘藷</c:v>
                </c:pt>
                <c:pt idx="6">
                  <c:v>豌豆</c:v>
                </c:pt>
                <c:pt idx="7">
                  <c:v>豆薯</c:v>
                </c:pt>
                <c:pt idx="8">
                  <c:v>豆菜類</c:v>
                </c:pt>
                <c:pt idx="9">
                  <c:v>水稻</c:v>
                </c:pt>
                <c:pt idx="10">
                  <c:v>十字花科小葉菜類</c:v>
                </c:pt>
                <c:pt idx="11">
                  <c:v>十字花科包葉菜類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4</c:v>
                </c:pt>
                <c:pt idx="6">
                  <c:v>6</c:v>
                </c:pt>
                <c:pt idx="7">
                  <c:v>6</c:v>
                </c:pt>
                <c:pt idx="8">
                  <c:v>6</c:v>
                </c:pt>
                <c:pt idx="9">
                  <c:v>9</c:v>
                </c:pt>
                <c:pt idx="10">
                  <c:v>13</c:v>
                </c:pt>
                <c:pt idx="11">
                  <c:v>13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滅芬諾特</c:v>
                </c:pt>
                <c:pt idx="1">
                  <c:v>特安勃</c:v>
                </c:pt>
                <c:pt idx="2">
                  <c:v>益滅賽寧</c:v>
                </c:pt>
                <c:pt idx="3">
                  <c:v>撲殺培丹</c:v>
                </c:pt>
                <c:pt idx="4">
                  <c:v>白克松</c:v>
                </c:pt>
                <c:pt idx="5">
                  <c:v>亞克瑞</c:v>
                </c:pt>
                <c:pt idx="6">
                  <c:v>佈飛百滅寧</c:v>
                </c:pt>
                <c:pt idx="7">
                  <c:v>庫斯蘇力菌EG-2371</c:v>
                </c:pt>
                <c:pt idx="8">
                  <c:v>庫斯蘇力菌E-911</c:v>
                </c:pt>
                <c:pt idx="9">
                  <c:v>因汀氟滅</c:v>
                </c:pt>
                <c:pt idx="10">
                  <c:v>小菜蛾性費洛蒙</c:v>
                </c:pt>
                <c:pt idx="11">
                  <c:v>白殭菌A1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12</c:v>
                </c:pt>
                <c:pt idx="2">
                  <c:v>4</c:v>
                </c:pt>
                <c:pt idx="3">
                  <c:v>1</c:v>
                </c:pt>
                <c:pt idx="4">
                  <c:v>13</c:v>
                </c:pt>
                <c:pt idx="5">
                  <c:v>1</c:v>
                </c:pt>
                <c:pt idx="6">
                  <c:v>15</c:v>
                </c:pt>
                <c:pt idx="7">
                  <c:v>2</c:v>
                </c:pt>
                <c:pt idx="8">
                  <c:v>12</c:v>
                </c:pt>
                <c:pt idx="9">
                  <c:v>2</c:v>
                </c:pt>
                <c:pt idx="10">
                  <c:v>2</c:v>
                </c:pt>
                <c:pt idx="11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賽速安勃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22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9／進字證 13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17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68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白殭菌A1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小菜蛾性費洛蒙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因汀氟滅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庫斯蘇力菌EG…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佈飛百滅寧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亞克瑞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撲殺培丹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