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硫敵克 96 (%)</c:v>
                </c:pt>
                <c:pt idx="1">
                  <c:v>硫敵克 97 (%)</c:v>
                </c:pt>
                <c:pt idx="2">
                  <c:v>硫敵克 95 (%)</c:v>
                </c:pt>
                <c:pt idx="3">
                  <c:v>硫敵克 34 (%) SC</c:v>
                </c:pt>
                <c:pt idx="4">
                  <c:v>硫敵克 75 (%) WP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5</c:v>
                </c:pt>
                <c:pt idx="3">
                  <c:v>11</c:v>
                </c:pt>
                <c:pt idx="4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東和化學企業股份有限公司</c:v>
                </c:pt>
                <c:pt idx="1">
                  <c:v>大成化學工業股份有限公司</c:v>
                </c:pt>
                <c:pt idx="2">
                  <c:v>台灣日產化工股份有限公司</c:v>
                </c:pt>
                <c:pt idx="3">
                  <c:v>優必樂有限公司</c:v>
                </c:pt>
                <c:pt idx="4">
                  <c:v>萬得發有限公司</c:v>
                </c:pt>
                <c:pt idx="5">
                  <c:v>臺聯實業股份有限公司</c:v>
                </c:pt>
                <c:pt idx="6">
                  <c:v>台農三和化工股份有限公司</c:v>
                </c:pt>
                <c:pt idx="7">
                  <c:v>利台化學工業股份有限公司</c:v>
                </c:pt>
                <c:pt idx="8">
                  <c:v>興農股份有限公司</c:v>
                </c:pt>
                <c:pt idx="9">
                  <c:v>台灣拜耳股份有限公司</c:v>
                </c:pt>
                <c:pt idx="10">
                  <c:v>國豐化學工業股份有限公司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胡蘿蔔</c:v>
                </c:pt>
                <c:pt idx="1">
                  <c:v>羅勒</c:v>
                </c:pt>
                <c:pt idx="2">
                  <c:v>蘆筍</c:v>
                </c:pt>
                <c:pt idx="3">
                  <c:v>葫蘆科小葉菜類</c:v>
                </c:pt>
                <c:pt idx="4">
                  <c:v>菱角</c:v>
                </c:pt>
                <c:pt idx="5">
                  <c:v>茄科根菜類</c:v>
                </c:pt>
                <c:pt idx="6">
                  <c:v>茄科小葉菜類</c:v>
                </c:pt>
                <c:pt idx="7">
                  <c:v>瓜菜類</c:v>
                </c:pt>
                <c:pt idx="8">
                  <c:v>旋花科根菜類</c:v>
                </c:pt>
                <c:pt idx="9">
                  <c:v>旋花科小葉菜類</c:v>
                </c:pt>
                <c:pt idx="10">
                  <c:v>山藥</c:v>
                </c:pt>
                <c:pt idx="11">
                  <c:v>茄科果菜類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剋安勃</c:v>
                </c:pt>
                <c:pt idx="1">
                  <c:v>汰芬隆</c:v>
                </c:pt>
                <c:pt idx="2">
                  <c:v>賽速安勃</c:v>
                </c:pt>
                <c:pt idx="3">
                  <c:v>賜諾特</c:v>
                </c:pt>
                <c:pt idx="4">
                  <c:v>氟大滅</c:v>
                </c:pt>
                <c:pt idx="5">
                  <c:v>賽洛安勃</c:v>
                </c:pt>
                <c:pt idx="6">
                  <c:v>特安勃</c:v>
                </c:pt>
                <c:pt idx="7">
                  <c:v>益滅賽寧</c:v>
                </c:pt>
                <c:pt idx="8">
                  <c:v>白克松</c:v>
                </c:pt>
                <c:pt idx="9">
                  <c:v>納得亞滅寧</c:v>
                </c:pt>
                <c:pt idx="10">
                  <c:v>佈飛百滅寧</c:v>
                </c:pt>
                <c:pt idx="11">
                  <c:v>因汀氟滅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7</c:v>
                </c:pt>
                <c:pt idx="2">
                  <c:v>8</c:v>
                </c:pt>
                <c:pt idx="3">
                  <c:v>2</c:v>
                </c:pt>
                <c:pt idx="4">
                  <c:v>1</c:v>
                </c:pt>
                <c:pt idx="5">
                  <c:v>7</c:v>
                </c:pt>
                <c:pt idx="6">
                  <c:v>9</c:v>
                </c:pt>
                <c:pt idx="7">
                  <c:v>2</c:v>
                </c:pt>
                <c:pt idx="8">
                  <c:v>10</c:v>
                </c:pt>
                <c:pt idx="9">
                  <c:v>1</c:v>
                </c:pt>
                <c:pt idx="10">
                  <c:v>7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硫敵克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6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42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氟大滅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賜諾特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汰芬隆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