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芬殺蟎 97.5 (%)</c:v>
                </c:pt>
                <c:pt idx="1">
                  <c:v>芬殺蟎 10 (%) EC</c:v>
                </c:pt>
                <c:pt idx="2">
                  <c:v>芬殺蟎 15 (%) SC</c:v>
                </c:pt>
                <c:pt idx="3">
                  <c:v>芬殺蟎 18.3 (%) 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興農股份有限公司</c:v>
                </c:pt>
                <c:pt idx="1">
                  <c:v>惠光股份有限公司</c:v>
                </c:pt>
                <c:pt idx="2">
                  <c:v>威群國際有限公司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番石榴</c:v>
                </c:pt>
                <c:pt idx="1">
                  <c:v>瓜菜類</c:v>
                </c:pt>
                <c:pt idx="2">
                  <c:v>楊桃</c:v>
                </c:pt>
                <c:pt idx="3">
                  <c:v>梨</c:v>
                </c:pt>
                <c:pt idx="4">
                  <c:v>柿樹科梨果類</c:v>
                </c:pt>
                <c:pt idx="5">
                  <c:v>柑桔類</c:v>
                </c:pt>
                <c:pt idx="6">
                  <c:v>山茶科茶類</c:v>
                </c:pt>
                <c:pt idx="7">
                  <c:v>茶</c:v>
                </c:pt>
                <c:pt idx="8">
                  <c:v>茄科果菜類</c:v>
                </c:pt>
                <c:pt idx="9">
                  <c:v>花木</c:v>
                </c:pt>
                <c:pt idx="10">
                  <c:v>瓜果類</c:v>
                </c:pt>
                <c:pt idx="11">
                  <c:v>木瓜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畢芬寧</c:v>
                </c:pt>
                <c:pt idx="1">
                  <c:v>達特南</c:v>
                </c:pt>
                <c:pt idx="2">
                  <c:v>賜派芬</c:v>
                </c:pt>
                <c:pt idx="3">
                  <c:v>得芬瑞</c:v>
                </c:pt>
                <c:pt idx="4">
                  <c:v>賽芬蟎</c:v>
                </c:pt>
                <c:pt idx="5">
                  <c:v>汰芬隆</c:v>
                </c:pt>
                <c:pt idx="6">
                  <c:v>必芬蟎</c:v>
                </c:pt>
                <c:pt idx="7">
                  <c:v>賜滅芬</c:v>
                </c:pt>
                <c:pt idx="8">
                  <c:v>賽派芬</c:v>
                </c:pt>
                <c:pt idx="9">
                  <c:v>亞克瑞</c:v>
                </c:pt>
                <c:pt idx="10">
                  <c:v>賜派地</c:v>
                </c:pt>
                <c:pt idx="11">
                  <c:v>發光光桿菌0805-P2R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1</c:v>
                </c:pt>
                <c:pt idx="2">
                  <c:v>12</c:v>
                </c:pt>
                <c:pt idx="3">
                  <c:v>8</c:v>
                </c:pt>
                <c:pt idx="4">
                  <c:v>9</c:v>
                </c:pt>
                <c:pt idx="5">
                  <c:v>1</c:v>
                </c:pt>
                <c:pt idx="6">
                  <c:v>4</c:v>
                </c:pt>
                <c:pt idx="7">
                  <c:v>16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芬殺蟎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發光光桿菌08…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賜派地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