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綠木黴菌R42 2X10^8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龍瑩生物科技股份有限公司</c:v>
                </c:pt>
                <c:pt idx="1">
                  <c:v>寶林生物科技股份有限公司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蔬菜</c:v>
                </c:pt>
                <c:pt idx="1">
                  <c:v>十字花科根菜類</c:v>
                </c:pt>
                <c:pt idx="2">
                  <c:v>十字花科小葉菜類</c:v>
                </c:pt>
                <c:pt idx="3">
                  <c:v>十字花科包葉菜類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賓克隆</c:v>
                </c:pt>
                <c:pt idx="1">
                  <c:v>殺紋依得利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綠木黴菌R42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賓克隆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