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伏滅鼠 0.5  (%)</c:v>
                </c:pt>
                <c:pt idx="1">
                  <c:v>伏滅鼠 0.005  (%)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國寶國際有限公司</c:v>
                </c:pt>
                <c:pt idx="1">
                  <c:v>臺益工業股份有限公司</c:v>
                </c:pt>
                <c:pt idx="2">
                  <c:v>宇慶化工股份有限公司</c:v>
                </c:pt>
                <c:pt idx="3">
                  <c:v>台灣巴斯夫股份有限公司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作物園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撲滅鼠</c:v>
                </c:pt>
                <c:pt idx="1">
                  <c:v>可滅鼠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伏滅鼠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撲滅鼠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