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平克座 97 (%)</c:v>
                </c:pt>
                <c:pt idx="1">
                  <c:v>平克座 95 (%)</c:v>
                </c:pt>
                <c:pt idx="2">
                  <c:v>平克座 25 (%) WG</c:v>
                </c:pt>
                <c:pt idx="3">
                  <c:v>平克座 19 (%) EW</c:v>
                </c:pt>
                <c:pt idx="4">
                  <c:v>平克座 10.5 (%) EC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</c:v>
                </c:pt>
                <c:pt idx="1">
                  <c:v>2</c:v>
                </c:pt>
                <c:pt idx="2">
                  <c:v>1</c:v>
                </c:pt>
                <c:pt idx="3">
                  <c:v>4</c:v>
                </c:pt>
                <c:pt idx="4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Sheet1!$A$2:$A$8</c:f>
              <c:strCache>
                <c:ptCount val="7"/>
                <c:pt idx="0">
                  <c:v>興農股份有限公司</c:v>
                </c:pt>
                <c:pt idx="1">
                  <c:v>臺聯實業股份有限公司</c:v>
                </c:pt>
                <c:pt idx="2">
                  <c:v>松樹國際有限公司</c:v>
                </c:pt>
                <c:pt idx="3">
                  <c:v>富農化學工業股份有限公司</c:v>
                </c:pt>
                <c:pt idx="4">
                  <c:v>世大農化工廠股份有限公司</c:v>
                </c:pt>
                <c:pt idx="5">
                  <c:v>台灣先正達股份有限公司</c:v>
                </c:pt>
                <c:pt idx="6">
                  <c:v>國豐化學工業股份有限公司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5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鼠李科梨果類</c:v>
                </c:pt>
                <c:pt idx="1">
                  <c:v>豌豆</c:v>
                </c:pt>
                <c:pt idx="2">
                  <c:v>豇豆</c:v>
                </c:pt>
                <c:pt idx="3">
                  <c:v>豆菜類</c:v>
                </c:pt>
                <c:pt idx="4">
                  <c:v>葡萄</c:v>
                </c:pt>
                <c:pt idx="5">
                  <c:v>胡瓜</c:v>
                </c:pt>
                <c:pt idx="6">
                  <c:v>瓜果類</c:v>
                </c:pt>
                <c:pt idx="7">
                  <c:v>檬果</c:v>
                </c:pt>
                <c:pt idx="8">
                  <c:v>梨果類</c:v>
                </c:pt>
                <c:pt idx="9">
                  <c:v>枇杷</c:v>
                </c:pt>
                <c:pt idx="10">
                  <c:v>大豆</c:v>
                </c:pt>
                <c:pt idx="11">
                  <c:v>木瓜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3</c:v>
                </c:pt>
                <c:pt idx="11">
                  <c:v>4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派芬農</c:v>
                </c:pt>
                <c:pt idx="1">
                  <c:v>得克派瑞</c:v>
                </c:pt>
                <c:pt idx="2">
                  <c:v>達克利</c:v>
                </c:pt>
                <c:pt idx="3">
                  <c:v>菲克利腐絕</c:v>
                </c:pt>
                <c:pt idx="4">
                  <c:v>賽福保淨</c:v>
                </c:pt>
                <c:pt idx="5">
                  <c:v>比芬諾</c:v>
                </c:pt>
                <c:pt idx="6">
                  <c:v>枯草桿菌Y1336</c:v>
                </c:pt>
                <c:pt idx="7">
                  <c:v>福賽快得寧</c:v>
                </c:pt>
                <c:pt idx="8">
                  <c:v>貝芬菲克利</c:v>
                </c:pt>
                <c:pt idx="9">
                  <c:v>貝芬依滅列</c:v>
                </c:pt>
                <c:pt idx="10">
                  <c:v>得克芬胺</c:v>
                </c:pt>
                <c:pt idx="11">
                  <c:v>硫黃芬胺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3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平克座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9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7／進字證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3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7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12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硫黃芬胺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得克芬胺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貝芬依滅列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福賽快得寧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枯草桿菌Y13…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比芬諾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賽福保淨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菲克利腐絕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得克派瑞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