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克收欣 97 (%)</c:v>
                </c:pt>
                <c:pt idx="1">
                  <c:v>克收欣 95 (%)</c:v>
                </c:pt>
                <c:pt idx="2">
                  <c:v>克收欣 94 (%)</c:v>
                </c:pt>
                <c:pt idx="3">
                  <c:v>白列克收欣 27.3 (%) …</c:v>
                </c:pt>
                <c:pt idx="4">
                  <c:v>克收欣 50 (%) WG</c:v>
                </c:pt>
                <c:pt idx="5">
                  <c:v>克收欣 44.2 (%) SC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9</c:v>
                </c:pt>
                <c:pt idx="4">
                  <c:v>11</c:v>
                </c:pt>
                <c:pt idx="5">
                  <c:v>22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世大農化工廠股份有限公司</c:v>
                </c:pt>
                <c:pt idx="1">
                  <c:v>鴻鋒化學有限公司</c:v>
                </c:pt>
                <c:pt idx="2">
                  <c:v>雅飛有限公司</c:v>
                </c:pt>
                <c:pt idx="3">
                  <c:v>安旺特股份有限公司</c:v>
                </c:pt>
                <c:pt idx="4">
                  <c:v>國豐化學工業股份有限公司</c:v>
                </c:pt>
                <c:pt idx="5">
                  <c:v>台農三和化工股份有限公司</c:v>
                </c:pt>
                <c:pt idx="6">
                  <c:v>萬得發有限公司</c:v>
                </c:pt>
                <c:pt idx="7">
                  <c:v>臺聯實業股份有限公司</c:v>
                </c:pt>
                <c:pt idx="8">
                  <c:v>大成化學工業股份有限公司</c:v>
                </c:pt>
                <c:pt idx="9">
                  <c:v>嘉濱貿易有限公司</c:v>
                </c:pt>
                <c:pt idx="10">
                  <c:v>台灣巴斯夫股份有限公司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辣椒</c:v>
                </c:pt>
                <c:pt idx="1">
                  <c:v>蕗蕎</c:v>
                </c:pt>
                <c:pt idx="2">
                  <c:v>蔥科小葉菜類</c:v>
                </c:pt>
                <c:pt idx="3">
                  <c:v>蒜</c:v>
                </c:pt>
                <c:pt idx="4">
                  <c:v>茄科小葉菜類</c:v>
                </c:pt>
                <c:pt idx="5">
                  <c:v>茄子</c:v>
                </c:pt>
                <c:pt idx="6">
                  <c:v>番茄</c:v>
                </c:pt>
                <c:pt idx="7">
                  <c:v>甜椒</c:v>
                </c:pt>
                <c:pt idx="8">
                  <c:v>珠蔥</c:v>
                </c:pt>
                <c:pt idx="9">
                  <c:v>洋蔥</c:v>
                </c:pt>
                <c:pt idx="10">
                  <c:v>樹番茄</c:v>
                </c:pt>
                <c:pt idx="11">
                  <c:v>枸杞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保粒快得寧</c:v>
                </c:pt>
                <c:pt idx="1">
                  <c:v>達克利</c:v>
                </c:pt>
                <c:pt idx="2">
                  <c:v>甲鋅保粒素</c:v>
                </c:pt>
                <c:pt idx="3">
                  <c:v>菲克利腐絕</c:v>
                </c:pt>
                <c:pt idx="4">
                  <c:v>賽福保淨</c:v>
                </c:pt>
                <c:pt idx="5">
                  <c:v>貝芬撲克拉</c:v>
                </c:pt>
                <c:pt idx="6">
                  <c:v>貝芬菲克利</c:v>
                </c:pt>
                <c:pt idx="7">
                  <c:v>貝芬依滅列</c:v>
                </c:pt>
                <c:pt idx="8">
                  <c:v>得克芬胺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克收欣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21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甲鋅保粒素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